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_rels/slideMaster8.xml.rels" ContentType="application/vnd.openxmlformats-package.relationships+xml"/>
  <Override PartName="/ppt/slideMasters/_rels/slideMaster9.xml.rels" ContentType="application/vnd.openxmlformats-package.relationships+xml"/>
  <Override PartName="/ppt/slideLayouts/slideLayout50.xml" ContentType="application/vnd.openxmlformats-officedocument.presentationml.slideLayout+xml"/>
  <Override PartName="/ppt/slideLayouts/slideLayout1.xml" ContentType="application/vnd.openxmlformats-officedocument.presentationml.slideLayout+xml"/>
  <Override PartName="/ppt/slideLayouts/slideLayout51.xml" ContentType="application/vnd.openxmlformats-officedocument.presentationml.slideLayout+xml"/>
  <Override PartName="/ppt/slideLayouts/slideLayout2.xml" ContentType="application/vnd.openxmlformats-officedocument.presentationml.slideLayout+xml"/>
  <Override PartName="/ppt/slideLayouts/slideLayout52.xml" ContentType="application/vnd.openxmlformats-officedocument.presentationml.slideLayout+xml"/>
  <Override PartName="/ppt/slideLayouts/slideLayout30.xml" ContentType="application/vnd.openxmlformats-officedocument.presentationml.slideLayout+xml"/>
  <Override PartName="/ppt/slideLayouts/slideLayout10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03.xml" ContentType="application/vnd.openxmlformats-officedocument.presentationml.slideLayout+xml"/>
  <Override PartName="/ppt/slideLayouts/slideLayout31.xml" ContentType="application/vnd.openxmlformats-officedocument.presentationml.slideLayout+xml"/>
  <Override PartName="/ppt/slideLayouts/slideLayout53.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104.xml" ContentType="application/vnd.openxmlformats-officedocument.presentationml.slideLayout+xml"/>
  <Override PartName="/ppt/slideLayouts/slideLayout32.xml" ContentType="application/vnd.openxmlformats-officedocument.presentationml.slideLayout+xml"/>
  <Override PartName="/ppt/slideLayouts/slideLayout54.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105.xml" ContentType="application/vnd.openxmlformats-officedocument.presentationml.slideLayout+xml"/>
  <Override PartName="/ppt/slideLayouts/slideLayout33.xml" ContentType="application/vnd.openxmlformats-officedocument.presentationml.slideLayout+xml"/>
  <Override PartName="/ppt/slideLayouts/slideLayout55.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106.xml" ContentType="application/vnd.openxmlformats-officedocument.presentationml.slideLayout+xml"/>
  <Override PartName="/ppt/slideLayouts/slideLayout34.xml" ContentType="application/vnd.openxmlformats-officedocument.presentationml.slideLayout+xml"/>
  <Override PartName="/ppt/slideLayouts/slideLayout56.xml" ContentType="application/vnd.openxmlformats-officedocument.presentationml.slideLayout+xml"/>
  <Override PartName="/ppt/slideLayouts/slideLayout8.xml" ContentType="application/vnd.openxmlformats-officedocument.presentationml.slideLayout+xml"/>
  <Override PartName="/ppt/slideLayouts/slideLayout13.xml" ContentType="application/vnd.openxmlformats-officedocument.presentationml.slideLayout+xml"/>
  <Override PartName="/ppt/slideLayouts/slideLayout107.xml" ContentType="application/vnd.openxmlformats-officedocument.presentationml.slideLayout+xml"/>
  <Override PartName="/ppt/slideLayouts/slideLayout35.xml" ContentType="application/vnd.openxmlformats-officedocument.presentationml.slideLayout+xml"/>
  <Override PartName="/ppt/slideLayouts/slideLayout57.xml" ContentType="application/vnd.openxmlformats-officedocument.presentationml.slideLayout+xml"/>
  <Override PartName="/ppt/slideLayouts/slideLayout9.xml" ContentType="application/vnd.openxmlformats-officedocument.presentationml.slideLayout+xml"/>
  <Override PartName="/ppt/slideLayouts/slideLayout14.xml" ContentType="application/vnd.openxmlformats-officedocument.presentationml.slideLayout+xml"/>
  <Override PartName="/ppt/slideLayouts/slideLayout108.xml" ContentType="application/vnd.openxmlformats-officedocument.presentationml.slideLayout+xml"/>
  <Override PartName="/ppt/slideLayouts/slideLayout36.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37.xml" ContentType="application/vnd.openxmlformats-officedocument.presentationml.slideLayout+xml"/>
  <Override PartName="/ppt/slideLayouts/slideLayout59.xml" ContentType="application/vnd.openxmlformats-officedocument.presentationml.slideLayout+xml"/>
  <Override PartName="/ppt/slideLayouts/slideLayout16.xml" ContentType="application/vnd.openxmlformats-officedocument.presentationml.slideLayout+xml"/>
  <Override PartName="/ppt/slideLayouts/slideLayout38.xml" ContentType="application/vnd.openxmlformats-officedocument.presentationml.slideLayout+xml"/>
  <Override PartName="/ppt/slideLayouts/slideLayout17.xml" ContentType="application/vnd.openxmlformats-officedocument.presentationml.slideLayout+xml"/>
  <Override PartName="/ppt/slideLayouts/slideLayout3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42.xml" ContentType="application/vnd.openxmlformats-officedocument.presentationml.slideLayout+xml"/>
  <Override PartName="/ppt/slideLayouts/slideLayout64.xml" ContentType="application/vnd.openxmlformats-officedocument.presentationml.slideLayout+xml"/>
  <Override PartName="/ppt/slideLayouts/slideLayout21.xml" ContentType="application/vnd.openxmlformats-officedocument.presentationml.slideLayout+xml"/>
  <Override PartName="/ppt/slideLayouts/slideLayout43.xml" ContentType="application/vnd.openxmlformats-officedocument.presentationml.slideLayout+xml"/>
  <Override PartName="/ppt/slideLayouts/slideLayout22.xml" ContentType="application/vnd.openxmlformats-officedocument.presentationml.slideLayout+xml"/>
  <Override PartName="/ppt/slideLayouts/slideLayout44.xml" ContentType="application/vnd.openxmlformats-officedocument.presentationml.slideLayout+xml"/>
  <Override PartName="/ppt/slideLayouts/slideLayout23.xml" ContentType="application/vnd.openxmlformats-officedocument.presentationml.slideLayout+xml"/>
  <Override PartName="/ppt/slideLayouts/slideLayout45.xml" ContentType="application/vnd.openxmlformats-officedocument.presentationml.slideLayout+xml"/>
  <Override PartName="/ppt/slideLayouts/slideLayout24.xml" ContentType="application/vnd.openxmlformats-officedocument.presentationml.slideLayout+xml"/>
  <Override PartName="/ppt/slideLayouts/slideLayout46.xml" ContentType="application/vnd.openxmlformats-officedocument.presentationml.slideLayout+xml"/>
  <Override PartName="/ppt/slideLayouts/slideLayout25.xml" ContentType="application/vnd.openxmlformats-officedocument.presentationml.slideLayout+xml"/>
  <Override PartName="/ppt/slideLayouts/slideLayout47.xml" ContentType="application/vnd.openxmlformats-officedocument.presentationml.slideLayout+xml"/>
  <Override PartName="/ppt/slideLayouts/slideLayout26.xml" ContentType="application/vnd.openxmlformats-officedocument.presentationml.slideLayout+xml"/>
  <Override PartName="/ppt/slideLayouts/slideLayout48.xml" ContentType="application/vnd.openxmlformats-officedocument.presentationml.slideLayout+xml"/>
  <Override PartName="/ppt/slideLayouts/slideLayout27.xml" ContentType="application/vnd.openxmlformats-officedocument.presentationml.slideLayout+xml"/>
  <Override PartName="/ppt/slideLayouts/slideLayout49.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62.xml" ContentType="application/vnd.openxmlformats-officedocument.presentationml.slideLayout+xml"/>
  <Override PartName="/ppt/slideLayouts/slideLayout40.xml" ContentType="application/vnd.openxmlformats-officedocument.presentationml.slideLayout+xml"/>
  <Override PartName="/ppt/slideLayouts/slideLayout63.xml" ContentType="application/vnd.openxmlformats-officedocument.presentationml.slideLayout+xml"/>
  <Override PartName="/ppt/slideLayouts/slideLayout41.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_rels/slideLayout50.xml.rels" ContentType="application/vnd.openxmlformats-package.relationships+xml"/>
  <Override PartName="/ppt/slideLayouts/_rels/slideLayout1.xml.rels" ContentType="application/vnd.openxmlformats-package.relationships+xml"/>
  <Override PartName="/ppt/slideLayouts/_rels/slideLayout51.xml.rels" ContentType="application/vnd.openxmlformats-package.relationships+xml"/>
  <Override PartName="/ppt/slideLayouts/_rels/slideLayout2.xml.rels" ContentType="application/vnd.openxmlformats-package.relationships+xml"/>
  <Override PartName="/ppt/slideLayouts/_rels/slideLayout52.xml.rels" ContentType="application/vnd.openxmlformats-package.relationships+xml"/>
  <Override PartName="/ppt/slideLayouts/_rels/slideLayout102.xml.rels" ContentType="application/vnd.openxmlformats-package.relationships+xml"/>
  <Override PartName="/ppt/slideLayouts/_rels/slideLayout30.xml.rels" ContentType="application/vnd.openxmlformats-package.relationships+xml"/>
  <Override PartName="/ppt/slideLayouts/_rels/slideLayout3.xml.rels" ContentType="application/vnd.openxmlformats-package.relationships+xml"/>
  <Override PartName="/ppt/slideLayouts/_rels/slideLayout53.xml.rels" ContentType="application/vnd.openxmlformats-package.relationships+xml"/>
  <Override PartName="/ppt/slideLayouts/_rels/slideLayout103.xml.rels" ContentType="application/vnd.openxmlformats-package.relationships+xml"/>
  <Override PartName="/ppt/slideLayouts/_rels/slideLayout31.xml.rels" ContentType="application/vnd.openxmlformats-package.relationships+xml"/>
  <Override PartName="/ppt/slideLayouts/_rels/slideLayout4.xml.rels" ContentType="application/vnd.openxmlformats-package.relationships+xml"/>
  <Override PartName="/ppt/slideLayouts/_rels/slideLayout54.xml.rels" ContentType="application/vnd.openxmlformats-package.relationships+xml"/>
  <Override PartName="/ppt/slideLayouts/_rels/slideLayout104.xml.rels" ContentType="application/vnd.openxmlformats-package.relationships+xml"/>
  <Override PartName="/ppt/slideLayouts/_rels/slideLayout32.xml.rels" ContentType="application/vnd.openxmlformats-package.relationships+xml"/>
  <Override PartName="/ppt/slideLayouts/_rels/slideLayout10.xml.rels" ContentType="application/vnd.openxmlformats-package.relationships+xml"/>
  <Override PartName="/ppt/slideLayouts/_rels/slideLayout5.xml.rels" ContentType="application/vnd.openxmlformats-package.relationships+xml"/>
  <Override PartName="/ppt/slideLayouts/_rels/slideLayout55.xml.rels" ContentType="application/vnd.openxmlformats-package.relationships+xml"/>
  <Override PartName="/ppt/slideLayouts/_rels/slideLayout105.xml.rels" ContentType="application/vnd.openxmlformats-package.relationships+xml"/>
  <Override PartName="/ppt/slideLayouts/_rels/slideLayout33.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56.xml.rels" ContentType="application/vnd.openxmlformats-package.relationships+xml"/>
  <Override PartName="/ppt/slideLayouts/_rels/slideLayout106.xml.rels" ContentType="application/vnd.openxmlformats-package.relationships+xml"/>
  <Override PartName="/ppt/slideLayouts/_rels/slideLayout34.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57.xml.rels" ContentType="application/vnd.openxmlformats-package.relationships+xml"/>
  <Override PartName="/ppt/slideLayouts/_rels/slideLayout107.xml.rels" ContentType="application/vnd.openxmlformats-package.relationships+xml"/>
  <Override PartName="/ppt/slideLayouts/_rels/slideLayout35.xml.rels" ContentType="application/vnd.openxmlformats-package.relationships+xml"/>
  <Override PartName="/ppt/slideLayouts/_rels/slideLayout13.xml.rels" ContentType="application/vnd.openxmlformats-package.relationships+xml"/>
  <Override PartName="/ppt/slideLayouts/_rels/slideLayout8.xml.rels" ContentType="application/vnd.openxmlformats-package.relationships+xml"/>
  <Override PartName="/ppt/slideLayouts/_rels/slideLayout58.xml.rels" ContentType="application/vnd.openxmlformats-package.relationships+xml"/>
  <Override PartName="/ppt/slideLayouts/_rels/slideLayout108.xml.rels" ContentType="application/vnd.openxmlformats-package.relationships+xml"/>
  <Override PartName="/ppt/slideLayouts/_rels/slideLayout36.xml.rels" ContentType="application/vnd.openxmlformats-package.relationships+xml"/>
  <Override PartName="/ppt/slideLayouts/_rels/slideLayout14.xml.rels" ContentType="application/vnd.openxmlformats-package.relationships+xml"/>
  <Override PartName="/ppt/slideLayouts/_rels/slideLayout9.xml.rels" ContentType="application/vnd.openxmlformats-package.relationships+xml"/>
  <Override PartName="/ppt/slideLayouts/_rels/slideLayout59.xml.rels" ContentType="application/vnd.openxmlformats-package.relationships+xml"/>
  <Override PartName="/ppt/slideLayouts/_rels/slideLayout37.xml.rels" ContentType="application/vnd.openxmlformats-package.relationships+xml"/>
  <Override PartName="/ppt/slideLayouts/_rels/slideLayout15.xml.rels" ContentType="application/vnd.openxmlformats-package.relationships+xml"/>
  <Override PartName="/ppt/slideLayouts/_rels/slideLayout38.xml.rels" ContentType="application/vnd.openxmlformats-package.relationships+xml"/>
  <Override PartName="/ppt/slideLayouts/_rels/slideLayout16.xml.rels" ContentType="application/vnd.openxmlformats-package.relationships+xml"/>
  <Override PartName="/ppt/slideLayouts/_rels/slideLayout39.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64.xml.rels" ContentType="application/vnd.openxmlformats-package.relationships+xml"/>
  <Override PartName="/ppt/slideLayouts/_rels/slideLayout42.xml.rels" ContentType="application/vnd.openxmlformats-package.relationships+xml"/>
  <Override PartName="/ppt/slideLayouts/_rels/slideLayout20.xml.rels" ContentType="application/vnd.openxmlformats-package.relationships+xml"/>
  <Override PartName="/ppt/slideLayouts/_rels/slideLayout43.xml.rels" ContentType="application/vnd.openxmlformats-package.relationships+xml"/>
  <Override PartName="/ppt/slideLayouts/_rels/slideLayout21.xml.rels" ContentType="application/vnd.openxmlformats-package.relationships+xml"/>
  <Override PartName="/ppt/slideLayouts/_rels/slideLayout44.xml.rels" ContentType="application/vnd.openxmlformats-package.relationships+xml"/>
  <Override PartName="/ppt/slideLayouts/_rels/slideLayout22.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46.xml.rels" ContentType="application/vnd.openxmlformats-package.relationships+xml"/>
  <Override PartName="/ppt/slideLayouts/_rels/slideLayout24.xml.rels" ContentType="application/vnd.openxmlformats-package.relationships+xml"/>
  <Override PartName="/ppt/slideLayouts/_rels/slideLayout47.xml.rels" ContentType="application/vnd.openxmlformats-package.relationships+xml"/>
  <Override PartName="/ppt/slideLayouts/_rels/slideLayout25.xml.rels" ContentType="application/vnd.openxmlformats-package.relationships+xml"/>
  <Override PartName="/ppt/slideLayouts/_rels/slideLayout48.xml.rels" ContentType="application/vnd.openxmlformats-package.relationships+xml"/>
  <Override PartName="/ppt/slideLayouts/_rels/slideLayout26.xml.rels" ContentType="application/vnd.openxmlformats-package.relationships+xml"/>
  <Override PartName="/ppt/slideLayouts/_rels/slideLayout49.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62.xml.rels" ContentType="application/vnd.openxmlformats-package.relationships+xml"/>
  <Override PartName="/ppt/slideLayouts/_rels/slideLayout40.xml.rels" ContentType="application/vnd.openxmlformats-package.relationships+xml"/>
  <Override PartName="/ppt/slideLayouts/_rels/slideLayout63.xml.rels" ContentType="application/vnd.openxmlformats-package.relationships+xml"/>
  <Override PartName="/ppt/slideLayouts/_rels/slideLayout41.xml.rels" ContentType="application/vnd.openxmlformats-package.relationships+xml"/>
  <Override PartName="/ppt/slideLayouts/_rels/slideLayout60.xml.rels" ContentType="application/vnd.openxmlformats-package.relationships+xml"/>
  <Override PartName="/ppt/slideLayouts/_rels/slideLayout61.xml.rels" ContentType="application/vnd.openxmlformats-package.relationships+xml"/>
  <Override PartName="/ppt/slideLayouts/_rels/slideLayout65.xml.rels" ContentType="application/vnd.openxmlformats-package.relationships+xml"/>
  <Override PartName="/ppt/slideLayouts/_rels/slideLayout66.xml.rels" ContentType="application/vnd.openxmlformats-package.relationships+xml"/>
  <Override PartName="/ppt/slideLayouts/_rels/slideLayout67.xml.rels" ContentType="application/vnd.openxmlformats-package.relationships+xml"/>
  <Override PartName="/ppt/slideLayouts/_rels/slideLayout68.xml.rels" ContentType="application/vnd.openxmlformats-package.relationships+xml"/>
  <Override PartName="/ppt/slideLayouts/_rels/slideLayout69.xml.rels" ContentType="application/vnd.openxmlformats-package.relationships+xml"/>
  <Override PartName="/ppt/slideLayouts/_rels/slideLayout70.xml.rels" ContentType="application/vnd.openxmlformats-package.relationships+xml"/>
  <Override PartName="/ppt/slideLayouts/_rels/slideLayout71.xml.rels" ContentType="application/vnd.openxmlformats-package.relationships+xml"/>
  <Override PartName="/ppt/slideLayouts/_rels/slideLayout72.xml.rels" ContentType="application/vnd.openxmlformats-package.relationships+xml"/>
  <Override PartName="/ppt/slideLayouts/_rels/slideLayout73.xml.rels" ContentType="application/vnd.openxmlformats-package.relationships+xml"/>
  <Override PartName="/ppt/slideLayouts/_rels/slideLayout74.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_rels/slideLayout77.xml.rels" ContentType="application/vnd.openxmlformats-package.relationships+xml"/>
  <Override PartName="/ppt/slideLayouts/_rels/slideLayout78.xml.rels" ContentType="application/vnd.openxmlformats-package.relationships+xml"/>
  <Override PartName="/ppt/slideLayouts/_rels/slideLayout79.xml.rels" ContentType="application/vnd.openxmlformats-package.relationships+xml"/>
  <Override PartName="/ppt/slideLayouts/_rels/slideLayout80.xml.rels" ContentType="application/vnd.openxmlformats-package.relationships+xml"/>
  <Override PartName="/ppt/slideLayouts/_rels/slideLayout81.xml.rels" ContentType="application/vnd.openxmlformats-package.relationships+xml"/>
  <Override PartName="/ppt/slideLayouts/_rels/slideLayout82.xml.rels" ContentType="application/vnd.openxmlformats-package.relationships+xml"/>
  <Override PartName="/ppt/slideLayouts/_rels/slideLayout83.xml.rels" ContentType="application/vnd.openxmlformats-package.relationships+xml"/>
  <Override PartName="/ppt/slideLayouts/_rels/slideLayout84.xml.rels" ContentType="application/vnd.openxmlformats-package.relationships+xml"/>
  <Override PartName="/ppt/slideLayouts/_rels/slideLayout85.xml.rels" ContentType="application/vnd.openxmlformats-package.relationships+xml"/>
  <Override PartName="/ppt/slideLayouts/_rels/slideLayout86.xml.rels" ContentType="application/vnd.openxmlformats-package.relationships+xml"/>
  <Override PartName="/ppt/slideLayouts/_rels/slideLayout87.xml.rels" ContentType="application/vnd.openxmlformats-package.relationships+xml"/>
  <Override PartName="/ppt/slideLayouts/_rels/slideLayout88.xml.rels" ContentType="application/vnd.openxmlformats-package.relationships+xml"/>
  <Override PartName="/ppt/slideLayouts/_rels/slideLayout89.xml.rels" ContentType="application/vnd.openxmlformats-package.relationships+xml"/>
  <Override PartName="/ppt/slideLayouts/_rels/slideLayout90.xml.rels" ContentType="application/vnd.openxmlformats-package.relationships+xml"/>
  <Override PartName="/ppt/slideLayouts/_rels/slideLayout91.xml.rels" ContentType="application/vnd.openxmlformats-package.relationships+xml"/>
  <Override PartName="/ppt/slideLayouts/_rels/slideLayout92.xml.rels" ContentType="application/vnd.openxmlformats-package.relationships+xml"/>
  <Override PartName="/ppt/slideLayouts/_rels/slideLayout93.xml.rels" ContentType="application/vnd.openxmlformats-package.relationships+xml"/>
  <Override PartName="/ppt/slideLayouts/_rels/slideLayout94.xml.rels" ContentType="application/vnd.openxmlformats-package.relationships+xml"/>
  <Override PartName="/ppt/slideLayouts/_rels/slideLayout95.xml.rels" ContentType="application/vnd.openxmlformats-package.relationships+xml"/>
  <Override PartName="/ppt/slideLayouts/_rels/slideLayout96.xml.rels" ContentType="application/vnd.openxmlformats-package.relationships+xml"/>
  <Override PartName="/ppt/slideLayouts/_rels/slideLayout97.xml.rels" ContentType="application/vnd.openxmlformats-package.relationships+xml"/>
  <Override PartName="/ppt/slideLayouts/_rels/slideLayout98.xml.rels" ContentType="application/vnd.openxmlformats-package.relationships+xml"/>
  <Override PartName="/ppt/slideLayouts/_rels/slideLayout99.xml.rels" ContentType="application/vnd.openxmlformats-package.relationships+xml"/>
  <Override PartName="/ppt/slideLayouts/_rels/slideLayout100.xml.rels" ContentType="application/vnd.openxmlformats-package.relationships+xml"/>
  <Override PartName="/ppt/slideLayouts/_rels/slideLayout101.xml.rels" ContentType="application/vnd.openxmlformats-package.relationships+xml"/>
  <Override PartName="/ppt/_rels/presentation.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presProps.xml" ContentType="application/vnd.openxmlformats-officedocument.presentationml.presProps+xml"/>
  <Override PartName="/ppt/media/image1.jpeg" ContentType="image/jpeg"/>
  <Override PartName="/ppt/media/image13.png" ContentType="image/png"/>
  <Override PartName="/ppt/media/image8.png" ContentType="image/png"/>
  <Override PartName="/ppt/media/image2.png" ContentType="image/png"/>
  <Override PartName="/ppt/media/image3.png" ContentType="image/png"/>
  <Override PartName="/ppt/media/image4.png" ContentType="image/png"/>
  <Override PartName="/ppt/media/image10.png" ContentType="image/png"/>
  <Override PartName="/ppt/media/image5.png" ContentType="image/png"/>
  <Override PartName="/ppt/media/image6.png" ContentType="image/png"/>
  <Override PartName="/ppt/media/image11.png" ContentType="image/png"/>
  <Override PartName="/ppt/media/image7.png" ContentType="image/png"/>
  <Override PartName="/ppt/media/image12.png" ContentType="image/png"/>
  <Override PartName="/ppt/media/image9.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20.png" ContentType="image/png"/>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_rels/.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Lst>
  <p:sldSz cx="10080625" cy="567055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4" name="PlaceHolder 2"/>
          <p:cNvSpPr>
            <a:spLocks noGrp="1"/>
          </p:cNvSpPr>
          <p:nvPr>
            <p:ph/>
          </p:nvPr>
        </p:nvSpPr>
        <p:spPr>
          <a:xfrm>
            <a:off x="504000" y="132660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 name="PlaceHolder 3"/>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2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26"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27"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2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29" name="PlaceHolder 1"/>
          <p:cNvSpPr>
            <a:spLocks noGrp="1"/>
          </p:cNvSpPr>
          <p:nvPr>
            <p:ph type="subTitle"/>
          </p:nvPr>
        </p:nvSpPr>
        <p:spPr>
          <a:xfrm>
            <a:off x="504000" y="226080"/>
            <a:ext cx="9072000" cy="438840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3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31"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32"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33"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34"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35"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36"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37" name="PlaceHolder 4"/>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3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39"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0"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1" name="PlaceHolder 4"/>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4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43" name="PlaceHolder 2"/>
          <p:cNvSpPr>
            <a:spLocks noGrp="1"/>
          </p:cNvSpPr>
          <p:nvPr>
            <p:ph/>
          </p:nvPr>
        </p:nvSpPr>
        <p:spPr>
          <a:xfrm>
            <a:off x="504000" y="132660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4" name="PlaceHolder 3"/>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4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46"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7"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8"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49" name="PlaceHolder 5"/>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5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51" name="PlaceHolder 2"/>
          <p:cNvSpPr>
            <a:spLocks noGrp="1"/>
          </p:cNvSpPr>
          <p:nvPr>
            <p:ph/>
          </p:nvPr>
        </p:nvSpPr>
        <p:spPr>
          <a:xfrm>
            <a:off x="50400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2" name="PlaceHolder 3"/>
          <p:cNvSpPr>
            <a:spLocks noGrp="1"/>
          </p:cNvSpPr>
          <p:nvPr>
            <p:ph/>
          </p:nvPr>
        </p:nvSpPr>
        <p:spPr>
          <a:xfrm>
            <a:off x="357156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3" name="PlaceHolder 4"/>
          <p:cNvSpPr>
            <a:spLocks noGrp="1"/>
          </p:cNvSpPr>
          <p:nvPr>
            <p:ph/>
          </p:nvPr>
        </p:nvSpPr>
        <p:spPr>
          <a:xfrm>
            <a:off x="663912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4" name="PlaceHolder 5"/>
          <p:cNvSpPr>
            <a:spLocks noGrp="1"/>
          </p:cNvSpPr>
          <p:nvPr>
            <p:ph/>
          </p:nvPr>
        </p:nvSpPr>
        <p:spPr>
          <a:xfrm>
            <a:off x="50400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5" name="PlaceHolder 6"/>
          <p:cNvSpPr>
            <a:spLocks noGrp="1"/>
          </p:cNvSpPr>
          <p:nvPr>
            <p:ph/>
          </p:nvPr>
        </p:nvSpPr>
        <p:spPr>
          <a:xfrm>
            <a:off x="357156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56" name="PlaceHolder 7"/>
          <p:cNvSpPr>
            <a:spLocks noGrp="1"/>
          </p:cNvSpPr>
          <p:nvPr>
            <p:ph/>
          </p:nvPr>
        </p:nvSpPr>
        <p:spPr>
          <a:xfrm>
            <a:off x="663912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7"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8"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9"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0" name="PlaceHolder 5"/>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2" name="PlaceHolder 2"/>
          <p:cNvSpPr>
            <a:spLocks noGrp="1"/>
          </p:cNvSpPr>
          <p:nvPr>
            <p:ph/>
          </p:nvPr>
        </p:nvSpPr>
        <p:spPr>
          <a:xfrm>
            <a:off x="50400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3" name="PlaceHolder 3"/>
          <p:cNvSpPr>
            <a:spLocks noGrp="1"/>
          </p:cNvSpPr>
          <p:nvPr>
            <p:ph/>
          </p:nvPr>
        </p:nvSpPr>
        <p:spPr>
          <a:xfrm>
            <a:off x="357156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4" name="PlaceHolder 4"/>
          <p:cNvSpPr>
            <a:spLocks noGrp="1"/>
          </p:cNvSpPr>
          <p:nvPr>
            <p:ph/>
          </p:nvPr>
        </p:nvSpPr>
        <p:spPr>
          <a:xfrm>
            <a:off x="663912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5" name="PlaceHolder 5"/>
          <p:cNvSpPr>
            <a:spLocks noGrp="1"/>
          </p:cNvSpPr>
          <p:nvPr>
            <p:ph/>
          </p:nvPr>
        </p:nvSpPr>
        <p:spPr>
          <a:xfrm>
            <a:off x="50400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6" name="PlaceHolder 6"/>
          <p:cNvSpPr>
            <a:spLocks noGrp="1"/>
          </p:cNvSpPr>
          <p:nvPr>
            <p:ph/>
          </p:nvPr>
        </p:nvSpPr>
        <p:spPr>
          <a:xfrm>
            <a:off x="357156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7" name="PlaceHolder 7"/>
          <p:cNvSpPr>
            <a:spLocks noGrp="1"/>
          </p:cNvSpPr>
          <p:nvPr>
            <p:ph/>
          </p:nvPr>
        </p:nvSpPr>
        <p:spPr>
          <a:xfrm>
            <a:off x="663912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0"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2" name="PlaceHolder 2"/>
          <p:cNvSpPr>
            <a:spLocks noGrp="1"/>
          </p:cNvSpPr>
          <p:nvPr>
            <p:ph/>
          </p:nvPr>
        </p:nvSpPr>
        <p:spPr>
          <a:xfrm>
            <a:off x="504000" y="1326600"/>
            <a:ext cx="907200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4"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5"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7" name="PlaceHolder 1"/>
          <p:cNvSpPr>
            <a:spLocks noGrp="1"/>
          </p:cNvSpPr>
          <p:nvPr>
            <p:ph type="subTitle"/>
          </p:nvPr>
        </p:nvSpPr>
        <p:spPr>
          <a:xfrm>
            <a:off x="504000" y="226080"/>
            <a:ext cx="9072000" cy="438840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9"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0"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1"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3"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4"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5" name="PlaceHolder 4"/>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97"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8"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9" name="PlaceHolder 4"/>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1" name="PlaceHolder 2"/>
          <p:cNvSpPr>
            <a:spLocks noGrp="1"/>
          </p:cNvSpPr>
          <p:nvPr>
            <p:ph/>
          </p:nvPr>
        </p:nvSpPr>
        <p:spPr>
          <a:xfrm>
            <a:off x="504000" y="132660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2" name="PlaceHolder 3"/>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4"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5"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6"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07" name="PlaceHolder 5"/>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9" name="PlaceHolder 2"/>
          <p:cNvSpPr>
            <a:spLocks noGrp="1"/>
          </p:cNvSpPr>
          <p:nvPr>
            <p:ph/>
          </p:nvPr>
        </p:nvSpPr>
        <p:spPr>
          <a:xfrm>
            <a:off x="50400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0" name="PlaceHolder 3"/>
          <p:cNvSpPr>
            <a:spLocks noGrp="1"/>
          </p:cNvSpPr>
          <p:nvPr>
            <p:ph/>
          </p:nvPr>
        </p:nvSpPr>
        <p:spPr>
          <a:xfrm>
            <a:off x="357156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1" name="PlaceHolder 4"/>
          <p:cNvSpPr>
            <a:spLocks noGrp="1"/>
          </p:cNvSpPr>
          <p:nvPr>
            <p:ph/>
          </p:nvPr>
        </p:nvSpPr>
        <p:spPr>
          <a:xfrm>
            <a:off x="663912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2" name="PlaceHolder 5"/>
          <p:cNvSpPr>
            <a:spLocks noGrp="1"/>
          </p:cNvSpPr>
          <p:nvPr>
            <p:ph/>
          </p:nvPr>
        </p:nvSpPr>
        <p:spPr>
          <a:xfrm>
            <a:off x="50400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3" name="PlaceHolder 6"/>
          <p:cNvSpPr>
            <a:spLocks noGrp="1"/>
          </p:cNvSpPr>
          <p:nvPr>
            <p:ph/>
          </p:nvPr>
        </p:nvSpPr>
        <p:spPr>
          <a:xfrm>
            <a:off x="357156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4" name="PlaceHolder 7"/>
          <p:cNvSpPr>
            <a:spLocks noGrp="1"/>
          </p:cNvSpPr>
          <p:nvPr>
            <p:ph/>
          </p:nvPr>
        </p:nvSpPr>
        <p:spPr>
          <a:xfrm>
            <a:off x="663912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2"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4" name="PlaceHolder 2"/>
          <p:cNvSpPr>
            <a:spLocks noGrp="1"/>
          </p:cNvSpPr>
          <p:nvPr>
            <p:ph/>
          </p:nvPr>
        </p:nvSpPr>
        <p:spPr>
          <a:xfrm>
            <a:off x="504000" y="1326600"/>
            <a:ext cx="907200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36"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7"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 name="PlaceHolder 2"/>
          <p:cNvSpPr>
            <a:spLocks noGrp="1"/>
          </p:cNvSpPr>
          <p:nvPr>
            <p:ph/>
          </p:nvPr>
        </p:nvSpPr>
        <p:spPr>
          <a:xfrm>
            <a:off x="504000" y="1326600"/>
            <a:ext cx="907200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9" name="PlaceHolder 1"/>
          <p:cNvSpPr>
            <a:spLocks noGrp="1"/>
          </p:cNvSpPr>
          <p:nvPr>
            <p:ph type="subTitle"/>
          </p:nvPr>
        </p:nvSpPr>
        <p:spPr>
          <a:xfrm>
            <a:off x="504000" y="226080"/>
            <a:ext cx="9072000" cy="438840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1"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2"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3"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5"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6"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7" name="PlaceHolder 4"/>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49"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0"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1" name="PlaceHolder 4"/>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3" name="PlaceHolder 2"/>
          <p:cNvSpPr>
            <a:spLocks noGrp="1"/>
          </p:cNvSpPr>
          <p:nvPr>
            <p:ph/>
          </p:nvPr>
        </p:nvSpPr>
        <p:spPr>
          <a:xfrm>
            <a:off x="504000" y="132660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4" name="PlaceHolder 3"/>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6"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7"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8"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59" name="PlaceHolder 5"/>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1" name="PlaceHolder 2"/>
          <p:cNvSpPr>
            <a:spLocks noGrp="1"/>
          </p:cNvSpPr>
          <p:nvPr>
            <p:ph/>
          </p:nvPr>
        </p:nvSpPr>
        <p:spPr>
          <a:xfrm>
            <a:off x="50400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2" name="PlaceHolder 3"/>
          <p:cNvSpPr>
            <a:spLocks noGrp="1"/>
          </p:cNvSpPr>
          <p:nvPr>
            <p:ph/>
          </p:nvPr>
        </p:nvSpPr>
        <p:spPr>
          <a:xfrm>
            <a:off x="357156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3" name="PlaceHolder 4"/>
          <p:cNvSpPr>
            <a:spLocks noGrp="1"/>
          </p:cNvSpPr>
          <p:nvPr>
            <p:ph/>
          </p:nvPr>
        </p:nvSpPr>
        <p:spPr>
          <a:xfrm>
            <a:off x="663912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4" name="PlaceHolder 5"/>
          <p:cNvSpPr>
            <a:spLocks noGrp="1"/>
          </p:cNvSpPr>
          <p:nvPr>
            <p:ph/>
          </p:nvPr>
        </p:nvSpPr>
        <p:spPr>
          <a:xfrm>
            <a:off x="50400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5" name="PlaceHolder 6"/>
          <p:cNvSpPr>
            <a:spLocks noGrp="1"/>
          </p:cNvSpPr>
          <p:nvPr>
            <p:ph/>
          </p:nvPr>
        </p:nvSpPr>
        <p:spPr>
          <a:xfrm>
            <a:off x="357156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6" name="PlaceHolder 7"/>
          <p:cNvSpPr>
            <a:spLocks noGrp="1"/>
          </p:cNvSpPr>
          <p:nvPr>
            <p:ph/>
          </p:nvPr>
        </p:nvSpPr>
        <p:spPr>
          <a:xfrm>
            <a:off x="663912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1"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3" name="PlaceHolder 2"/>
          <p:cNvSpPr>
            <a:spLocks noGrp="1"/>
          </p:cNvSpPr>
          <p:nvPr>
            <p:ph/>
          </p:nvPr>
        </p:nvSpPr>
        <p:spPr>
          <a:xfrm>
            <a:off x="504000" y="1326600"/>
            <a:ext cx="907200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7"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8"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85"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6"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7"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8" name="PlaceHolder 1"/>
          <p:cNvSpPr>
            <a:spLocks noGrp="1"/>
          </p:cNvSpPr>
          <p:nvPr>
            <p:ph type="subTitle"/>
          </p:nvPr>
        </p:nvSpPr>
        <p:spPr>
          <a:xfrm>
            <a:off x="504000" y="226080"/>
            <a:ext cx="9072000" cy="438840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0"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1"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2"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4"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5"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6" name="PlaceHolder 4"/>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7"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8"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99"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0" name="PlaceHolder 4"/>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2" name="PlaceHolder 2"/>
          <p:cNvSpPr>
            <a:spLocks noGrp="1"/>
          </p:cNvSpPr>
          <p:nvPr>
            <p:ph/>
          </p:nvPr>
        </p:nvSpPr>
        <p:spPr>
          <a:xfrm>
            <a:off x="504000" y="132660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3" name="PlaceHolder 3"/>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5"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6"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7"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8" name="PlaceHolder 5"/>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10" name="PlaceHolder 2"/>
          <p:cNvSpPr>
            <a:spLocks noGrp="1"/>
          </p:cNvSpPr>
          <p:nvPr>
            <p:ph/>
          </p:nvPr>
        </p:nvSpPr>
        <p:spPr>
          <a:xfrm>
            <a:off x="50400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1" name="PlaceHolder 3"/>
          <p:cNvSpPr>
            <a:spLocks noGrp="1"/>
          </p:cNvSpPr>
          <p:nvPr>
            <p:ph/>
          </p:nvPr>
        </p:nvSpPr>
        <p:spPr>
          <a:xfrm>
            <a:off x="357156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2" name="PlaceHolder 4"/>
          <p:cNvSpPr>
            <a:spLocks noGrp="1"/>
          </p:cNvSpPr>
          <p:nvPr>
            <p:ph/>
          </p:nvPr>
        </p:nvSpPr>
        <p:spPr>
          <a:xfrm>
            <a:off x="663912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3" name="PlaceHolder 5"/>
          <p:cNvSpPr>
            <a:spLocks noGrp="1"/>
          </p:cNvSpPr>
          <p:nvPr>
            <p:ph/>
          </p:nvPr>
        </p:nvSpPr>
        <p:spPr>
          <a:xfrm>
            <a:off x="50400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4" name="PlaceHolder 6"/>
          <p:cNvSpPr>
            <a:spLocks noGrp="1"/>
          </p:cNvSpPr>
          <p:nvPr>
            <p:ph/>
          </p:nvPr>
        </p:nvSpPr>
        <p:spPr>
          <a:xfrm>
            <a:off x="357156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5" name="PlaceHolder 7"/>
          <p:cNvSpPr>
            <a:spLocks noGrp="1"/>
          </p:cNvSpPr>
          <p:nvPr>
            <p:ph/>
          </p:nvPr>
        </p:nvSpPr>
        <p:spPr>
          <a:xfrm>
            <a:off x="663912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3"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5" name="PlaceHolder 2"/>
          <p:cNvSpPr>
            <a:spLocks noGrp="1"/>
          </p:cNvSpPr>
          <p:nvPr>
            <p:ph/>
          </p:nvPr>
        </p:nvSpPr>
        <p:spPr>
          <a:xfrm>
            <a:off x="504000" y="1326600"/>
            <a:ext cx="907200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7"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38"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0" name="PlaceHolder 1"/>
          <p:cNvSpPr>
            <a:spLocks noGrp="1"/>
          </p:cNvSpPr>
          <p:nvPr>
            <p:ph type="subTitle"/>
          </p:nvPr>
        </p:nvSpPr>
        <p:spPr>
          <a:xfrm>
            <a:off x="504000" y="226080"/>
            <a:ext cx="9072000" cy="438840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2"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3"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4"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6"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7"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8" name="PlaceHolder 4"/>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0"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1"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2" name="PlaceHolder 4"/>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4" name="PlaceHolder 2"/>
          <p:cNvSpPr>
            <a:spLocks noGrp="1"/>
          </p:cNvSpPr>
          <p:nvPr>
            <p:ph/>
          </p:nvPr>
        </p:nvSpPr>
        <p:spPr>
          <a:xfrm>
            <a:off x="504000" y="132660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5" name="PlaceHolder 3"/>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57"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8"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9"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0" name="PlaceHolder 5"/>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0" name="PlaceHolder 1"/>
          <p:cNvSpPr>
            <a:spLocks noGrp="1"/>
          </p:cNvSpPr>
          <p:nvPr>
            <p:ph type="subTitle"/>
          </p:nvPr>
        </p:nvSpPr>
        <p:spPr>
          <a:xfrm>
            <a:off x="504000" y="226080"/>
            <a:ext cx="9072000" cy="438840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62" name="PlaceHolder 2"/>
          <p:cNvSpPr>
            <a:spLocks noGrp="1"/>
          </p:cNvSpPr>
          <p:nvPr>
            <p:ph/>
          </p:nvPr>
        </p:nvSpPr>
        <p:spPr>
          <a:xfrm>
            <a:off x="50400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3" name="PlaceHolder 3"/>
          <p:cNvSpPr>
            <a:spLocks noGrp="1"/>
          </p:cNvSpPr>
          <p:nvPr>
            <p:ph/>
          </p:nvPr>
        </p:nvSpPr>
        <p:spPr>
          <a:xfrm>
            <a:off x="357156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4" name="PlaceHolder 4"/>
          <p:cNvSpPr>
            <a:spLocks noGrp="1"/>
          </p:cNvSpPr>
          <p:nvPr>
            <p:ph/>
          </p:nvPr>
        </p:nvSpPr>
        <p:spPr>
          <a:xfrm>
            <a:off x="663912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5" name="PlaceHolder 5"/>
          <p:cNvSpPr>
            <a:spLocks noGrp="1"/>
          </p:cNvSpPr>
          <p:nvPr>
            <p:ph/>
          </p:nvPr>
        </p:nvSpPr>
        <p:spPr>
          <a:xfrm>
            <a:off x="50400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6" name="PlaceHolder 6"/>
          <p:cNvSpPr>
            <a:spLocks noGrp="1"/>
          </p:cNvSpPr>
          <p:nvPr>
            <p:ph/>
          </p:nvPr>
        </p:nvSpPr>
        <p:spPr>
          <a:xfrm>
            <a:off x="357156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67" name="PlaceHolder 7"/>
          <p:cNvSpPr>
            <a:spLocks noGrp="1"/>
          </p:cNvSpPr>
          <p:nvPr>
            <p:ph/>
          </p:nvPr>
        </p:nvSpPr>
        <p:spPr>
          <a:xfrm>
            <a:off x="663912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8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2"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4" name="PlaceHolder 2"/>
          <p:cNvSpPr>
            <a:spLocks noGrp="1"/>
          </p:cNvSpPr>
          <p:nvPr>
            <p:ph/>
          </p:nvPr>
        </p:nvSpPr>
        <p:spPr>
          <a:xfrm>
            <a:off x="504000" y="1326600"/>
            <a:ext cx="907200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86"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87"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8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89" name="PlaceHolder 1"/>
          <p:cNvSpPr>
            <a:spLocks noGrp="1"/>
          </p:cNvSpPr>
          <p:nvPr>
            <p:ph type="subTitle"/>
          </p:nvPr>
        </p:nvSpPr>
        <p:spPr>
          <a:xfrm>
            <a:off x="504000" y="226080"/>
            <a:ext cx="9072000" cy="438840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1"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2"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3"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5"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6"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7" name="PlaceHolder 4"/>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99"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0"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1" name="PlaceHolder 4"/>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2"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3" name="PlaceHolder 2"/>
          <p:cNvSpPr>
            <a:spLocks noGrp="1"/>
          </p:cNvSpPr>
          <p:nvPr>
            <p:ph/>
          </p:nvPr>
        </p:nvSpPr>
        <p:spPr>
          <a:xfrm>
            <a:off x="504000" y="132660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4" name="PlaceHolder 3"/>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6"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7"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8"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9" name="PlaceHolder 5"/>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11" name="PlaceHolder 2"/>
          <p:cNvSpPr>
            <a:spLocks noGrp="1"/>
          </p:cNvSpPr>
          <p:nvPr>
            <p:ph/>
          </p:nvPr>
        </p:nvSpPr>
        <p:spPr>
          <a:xfrm>
            <a:off x="50400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2" name="PlaceHolder 3"/>
          <p:cNvSpPr>
            <a:spLocks noGrp="1"/>
          </p:cNvSpPr>
          <p:nvPr>
            <p:ph/>
          </p:nvPr>
        </p:nvSpPr>
        <p:spPr>
          <a:xfrm>
            <a:off x="357156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3" name="PlaceHolder 4"/>
          <p:cNvSpPr>
            <a:spLocks noGrp="1"/>
          </p:cNvSpPr>
          <p:nvPr>
            <p:ph/>
          </p:nvPr>
        </p:nvSpPr>
        <p:spPr>
          <a:xfrm>
            <a:off x="663912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4" name="PlaceHolder 5"/>
          <p:cNvSpPr>
            <a:spLocks noGrp="1"/>
          </p:cNvSpPr>
          <p:nvPr>
            <p:ph/>
          </p:nvPr>
        </p:nvSpPr>
        <p:spPr>
          <a:xfrm>
            <a:off x="50400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5" name="PlaceHolder 6"/>
          <p:cNvSpPr>
            <a:spLocks noGrp="1"/>
          </p:cNvSpPr>
          <p:nvPr>
            <p:ph/>
          </p:nvPr>
        </p:nvSpPr>
        <p:spPr>
          <a:xfrm>
            <a:off x="357156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6" name="PlaceHolder 7"/>
          <p:cNvSpPr>
            <a:spLocks noGrp="1"/>
          </p:cNvSpPr>
          <p:nvPr>
            <p:ph/>
          </p:nvPr>
        </p:nvSpPr>
        <p:spPr>
          <a:xfrm>
            <a:off x="663912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2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0"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3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2" name="PlaceHolder 2"/>
          <p:cNvSpPr>
            <a:spLocks noGrp="1"/>
          </p:cNvSpPr>
          <p:nvPr>
            <p:ph/>
          </p:nvPr>
        </p:nvSpPr>
        <p:spPr>
          <a:xfrm>
            <a:off x="504000" y="1326600"/>
            <a:ext cx="907200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3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4"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5"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3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37" name="PlaceHolder 1"/>
          <p:cNvSpPr>
            <a:spLocks noGrp="1"/>
          </p:cNvSpPr>
          <p:nvPr>
            <p:ph type="subTitle"/>
          </p:nvPr>
        </p:nvSpPr>
        <p:spPr>
          <a:xfrm>
            <a:off x="504000" y="226080"/>
            <a:ext cx="9072000" cy="438840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3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39"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0"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1"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6"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7"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 name="PlaceHolder 4"/>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42"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43"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4"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5" name="PlaceHolder 4"/>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4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47"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8"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9" name="PlaceHolder 4"/>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5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1" name="PlaceHolder 2"/>
          <p:cNvSpPr>
            <a:spLocks noGrp="1"/>
          </p:cNvSpPr>
          <p:nvPr>
            <p:ph/>
          </p:nvPr>
        </p:nvSpPr>
        <p:spPr>
          <a:xfrm>
            <a:off x="504000" y="132660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2" name="PlaceHolder 3"/>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4"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5"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6"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7" name="PlaceHolder 5"/>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5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9" name="PlaceHolder 2"/>
          <p:cNvSpPr>
            <a:spLocks noGrp="1"/>
          </p:cNvSpPr>
          <p:nvPr>
            <p:ph/>
          </p:nvPr>
        </p:nvSpPr>
        <p:spPr>
          <a:xfrm>
            <a:off x="50400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0" name="PlaceHolder 3"/>
          <p:cNvSpPr>
            <a:spLocks noGrp="1"/>
          </p:cNvSpPr>
          <p:nvPr>
            <p:ph/>
          </p:nvPr>
        </p:nvSpPr>
        <p:spPr>
          <a:xfrm>
            <a:off x="357156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1" name="PlaceHolder 4"/>
          <p:cNvSpPr>
            <a:spLocks noGrp="1"/>
          </p:cNvSpPr>
          <p:nvPr>
            <p:ph/>
          </p:nvPr>
        </p:nvSpPr>
        <p:spPr>
          <a:xfrm>
            <a:off x="663912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2" name="PlaceHolder 5"/>
          <p:cNvSpPr>
            <a:spLocks noGrp="1"/>
          </p:cNvSpPr>
          <p:nvPr>
            <p:ph/>
          </p:nvPr>
        </p:nvSpPr>
        <p:spPr>
          <a:xfrm>
            <a:off x="50400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3" name="PlaceHolder 6"/>
          <p:cNvSpPr>
            <a:spLocks noGrp="1"/>
          </p:cNvSpPr>
          <p:nvPr>
            <p:ph/>
          </p:nvPr>
        </p:nvSpPr>
        <p:spPr>
          <a:xfrm>
            <a:off x="357156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4" name="PlaceHolder 7"/>
          <p:cNvSpPr>
            <a:spLocks noGrp="1"/>
          </p:cNvSpPr>
          <p:nvPr>
            <p:ph/>
          </p:nvPr>
        </p:nvSpPr>
        <p:spPr>
          <a:xfrm>
            <a:off x="663912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76"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77"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7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79" name="PlaceHolder 2"/>
          <p:cNvSpPr>
            <a:spLocks noGrp="1"/>
          </p:cNvSpPr>
          <p:nvPr>
            <p:ph/>
          </p:nvPr>
        </p:nvSpPr>
        <p:spPr>
          <a:xfrm>
            <a:off x="504000" y="1326600"/>
            <a:ext cx="907200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8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81"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2"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8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0"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1"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2" name="PlaceHolder 4"/>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84" name="PlaceHolder 1"/>
          <p:cNvSpPr>
            <a:spLocks noGrp="1"/>
          </p:cNvSpPr>
          <p:nvPr>
            <p:ph type="subTitle"/>
          </p:nvPr>
        </p:nvSpPr>
        <p:spPr>
          <a:xfrm>
            <a:off x="504000" y="226080"/>
            <a:ext cx="9072000" cy="438840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8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86"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7" name="PlaceHolder 3"/>
          <p:cNvSpPr>
            <a:spLocks noGrp="1"/>
          </p:cNvSpPr>
          <p:nvPr>
            <p:ph/>
          </p:nvPr>
        </p:nvSpPr>
        <p:spPr>
          <a:xfrm>
            <a:off x="515268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8"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8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90" name="PlaceHolder 2"/>
          <p:cNvSpPr>
            <a:spLocks noGrp="1"/>
          </p:cNvSpPr>
          <p:nvPr>
            <p:ph/>
          </p:nvPr>
        </p:nvSpPr>
        <p:spPr>
          <a:xfrm>
            <a:off x="504000" y="1326600"/>
            <a:ext cx="442692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1"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2" name="PlaceHolder 4"/>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9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94"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5"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6" name="PlaceHolder 4"/>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97"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98" name="PlaceHolder 2"/>
          <p:cNvSpPr>
            <a:spLocks noGrp="1"/>
          </p:cNvSpPr>
          <p:nvPr>
            <p:ph/>
          </p:nvPr>
        </p:nvSpPr>
        <p:spPr>
          <a:xfrm>
            <a:off x="504000" y="132660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9" name="PlaceHolder 3"/>
          <p:cNvSpPr>
            <a:spLocks noGrp="1"/>
          </p:cNvSpPr>
          <p:nvPr>
            <p:ph/>
          </p:nvPr>
        </p:nvSpPr>
        <p:spPr>
          <a:xfrm>
            <a:off x="504000" y="3044520"/>
            <a:ext cx="907200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0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01" name="PlaceHolder 2"/>
          <p:cNvSpPr>
            <a:spLocks noGrp="1"/>
          </p:cNvSpPr>
          <p:nvPr>
            <p:ph/>
          </p:nvPr>
        </p:nvSpPr>
        <p:spPr>
          <a:xfrm>
            <a:off x="50400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02" name="PlaceHolder 3"/>
          <p:cNvSpPr>
            <a:spLocks noGrp="1"/>
          </p:cNvSpPr>
          <p:nvPr>
            <p:ph/>
          </p:nvPr>
        </p:nvSpPr>
        <p:spPr>
          <a:xfrm>
            <a:off x="5152680" y="132660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03" name="PlaceHolder 4"/>
          <p:cNvSpPr>
            <a:spLocks noGrp="1"/>
          </p:cNvSpPr>
          <p:nvPr>
            <p:ph/>
          </p:nvPr>
        </p:nvSpPr>
        <p:spPr>
          <a:xfrm>
            <a:off x="50400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04" name="PlaceHolder 5"/>
          <p:cNvSpPr>
            <a:spLocks noGrp="1"/>
          </p:cNvSpPr>
          <p:nvPr>
            <p:ph/>
          </p:nvPr>
        </p:nvSpPr>
        <p:spPr>
          <a:xfrm>
            <a:off x="5152680" y="3044520"/>
            <a:ext cx="442692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5"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06" name="PlaceHolder 2"/>
          <p:cNvSpPr>
            <a:spLocks noGrp="1"/>
          </p:cNvSpPr>
          <p:nvPr>
            <p:ph/>
          </p:nvPr>
        </p:nvSpPr>
        <p:spPr>
          <a:xfrm>
            <a:off x="50400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07" name="PlaceHolder 3"/>
          <p:cNvSpPr>
            <a:spLocks noGrp="1"/>
          </p:cNvSpPr>
          <p:nvPr>
            <p:ph/>
          </p:nvPr>
        </p:nvSpPr>
        <p:spPr>
          <a:xfrm>
            <a:off x="357156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08" name="PlaceHolder 4"/>
          <p:cNvSpPr>
            <a:spLocks noGrp="1"/>
          </p:cNvSpPr>
          <p:nvPr>
            <p:ph/>
          </p:nvPr>
        </p:nvSpPr>
        <p:spPr>
          <a:xfrm>
            <a:off x="6639120" y="132660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09" name="PlaceHolder 5"/>
          <p:cNvSpPr>
            <a:spLocks noGrp="1"/>
          </p:cNvSpPr>
          <p:nvPr>
            <p:ph/>
          </p:nvPr>
        </p:nvSpPr>
        <p:spPr>
          <a:xfrm>
            <a:off x="50400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10" name="PlaceHolder 6"/>
          <p:cNvSpPr>
            <a:spLocks noGrp="1"/>
          </p:cNvSpPr>
          <p:nvPr>
            <p:ph/>
          </p:nvPr>
        </p:nvSpPr>
        <p:spPr>
          <a:xfrm>
            <a:off x="357156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11" name="PlaceHolder 7"/>
          <p:cNvSpPr>
            <a:spLocks noGrp="1"/>
          </p:cNvSpPr>
          <p:nvPr>
            <p:ph/>
          </p:nvPr>
        </p:nvSpPr>
        <p:spPr>
          <a:xfrm>
            <a:off x="6639120" y="3044520"/>
            <a:ext cx="2921040" cy="156852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1"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22" name="PlaceHolder 2"/>
          <p:cNvSpPr>
            <a:spLocks noGrp="1"/>
          </p:cNvSpPr>
          <p:nvPr>
            <p:ph type="subTitle"/>
          </p:nvPr>
        </p:nvSpPr>
        <p:spPr>
          <a:xfrm>
            <a:off x="504000" y="1326600"/>
            <a:ext cx="9072000" cy="32886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424" name="PlaceHolder 2"/>
          <p:cNvSpPr>
            <a:spLocks noGrp="1"/>
          </p:cNvSpPr>
          <p:nvPr>
            <p:ph/>
          </p:nvPr>
        </p:nvSpPr>
        <p:spPr>
          <a:xfrm>
            <a:off x="504000" y="1326600"/>
            <a:ext cx="9072000" cy="32886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image" Target="../media/image1.jpeg"/><Relationship Id="rId9" Type="http://schemas.openxmlformats.org/officeDocument/2006/relationships/image" Target="../media/image1.jpeg"/><Relationship Id="rId10" Type="http://schemas.openxmlformats.org/officeDocument/2006/relationships/image" Target="../media/image1.jpeg"/><Relationship Id="rId11" Type="http://schemas.openxmlformats.org/officeDocument/2006/relationships/image" Target="../media/image1.jpeg"/><Relationship Id="rId12" Type="http://schemas.openxmlformats.org/officeDocument/2006/relationships/image" Target="../media/image1.jpeg"/><Relationship Id="rId13" Type="http://schemas.openxmlformats.org/officeDocument/2006/relationships/image" Target="../media/image1.jpeg"/><Relationship Id="rId14" Type="http://schemas.openxmlformats.org/officeDocument/2006/relationships/image" Target="../media/image2.png"/><Relationship Id="rId15" Type="http://schemas.openxmlformats.org/officeDocument/2006/relationships/hyperlink" Target="https://icons8.com/illustrations/author/5ec7b0e101d0360016f3d1b3" TargetMode="External"/><Relationship Id="rId16" Type="http://schemas.openxmlformats.org/officeDocument/2006/relationships/hyperlink" Target="https://icons8.com/" TargetMode="External"/><Relationship Id="rId17" Type="http://schemas.openxmlformats.org/officeDocument/2006/relationships/slideLayout" Target="../slideLayouts/slideLayout13.xml"/><Relationship Id="rId18" Type="http://schemas.openxmlformats.org/officeDocument/2006/relationships/slideLayout" Target="../slideLayouts/slideLayout14.xml"/><Relationship Id="rId19" Type="http://schemas.openxmlformats.org/officeDocument/2006/relationships/slideLayout" Target="../slideLayouts/slideLayout15.xml"/><Relationship Id="rId20" Type="http://schemas.openxmlformats.org/officeDocument/2006/relationships/slideLayout" Target="../slideLayouts/slideLayout16.xml"/><Relationship Id="rId21" Type="http://schemas.openxmlformats.org/officeDocument/2006/relationships/slideLayout" Target="../slideLayouts/slideLayout17.xml"/><Relationship Id="rId22" Type="http://schemas.openxmlformats.org/officeDocument/2006/relationships/slideLayout" Target="../slideLayouts/slideLayout18.xml"/><Relationship Id="rId23" Type="http://schemas.openxmlformats.org/officeDocument/2006/relationships/slideLayout" Target="../slideLayouts/slideLayout19.xml"/><Relationship Id="rId24" Type="http://schemas.openxmlformats.org/officeDocument/2006/relationships/slideLayout" Target="../slideLayouts/slideLayout20.xml"/><Relationship Id="rId25" Type="http://schemas.openxmlformats.org/officeDocument/2006/relationships/slideLayout" Target="../slideLayouts/slideLayout21.xml"/><Relationship Id="rId26" Type="http://schemas.openxmlformats.org/officeDocument/2006/relationships/slideLayout" Target="../slideLayouts/slideLayout22.xml"/><Relationship Id="rId27" Type="http://schemas.openxmlformats.org/officeDocument/2006/relationships/slideLayout" Target="../slideLayouts/slideLayout23.xml"/><Relationship Id="rId2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slideLayout" Target="../slideLayouts/slideLayout25.xml"/><Relationship Id="rId9" Type="http://schemas.openxmlformats.org/officeDocument/2006/relationships/slideLayout" Target="../slideLayouts/slideLayout26.xml"/><Relationship Id="rId10" Type="http://schemas.openxmlformats.org/officeDocument/2006/relationships/slideLayout" Target="../slideLayouts/slideLayout27.xml"/><Relationship Id="rId11" Type="http://schemas.openxmlformats.org/officeDocument/2006/relationships/slideLayout" Target="../slideLayouts/slideLayout28.xml"/><Relationship Id="rId12" Type="http://schemas.openxmlformats.org/officeDocument/2006/relationships/slideLayout" Target="../slideLayouts/slideLayout29.xml"/><Relationship Id="rId13" Type="http://schemas.openxmlformats.org/officeDocument/2006/relationships/slideLayout" Target="../slideLayouts/slideLayout30.xml"/><Relationship Id="rId14" Type="http://schemas.openxmlformats.org/officeDocument/2006/relationships/slideLayout" Target="../slideLayouts/slideLayout31.xml"/><Relationship Id="rId15" Type="http://schemas.openxmlformats.org/officeDocument/2006/relationships/slideLayout" Target="../slideLayouts/slideLayout32.xml"/><Relationship Id="rId16" Type="http://schemas.openxmlformats.org/officeDocument/2006/relationships/slideLayout" Target="../slideLayouts/slideLayout33.xml"/><Relationship Id="rId17" Type="http://schemas.openxmlformats.org/officeDocument/2006/relationships/slideLayout" Target="../slideLayouts/slideLayout34.xml"/><Relationship Id="rId18" Type="http://schemas.openxmlformats.org/officeDocument/2006/relationships/slideLayout" Target="../slideLayouts/slideLayout35.xml"/><Relationship Id="rId19"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jpeg"/><Relationship Id="rId3" Type="http://schemas.openxmlformats.org/officeDocument/2006/relationships/image" Target="../media/image1.jpeg"/><Relationship Id="rId4" Type="http://schemas.openxmlformats.org/officeDocument/2006/relationships/image" Target="../media/image1.jpeg"/><Relationship Id="rId5" Type="http://schemas.openxmlformats.org/officeDocument/2006/relationships/image" Target="../media/image1.jpeg"/><Relationship Id="rId6" Type="http://schemas.openxmlformats.org/officeDocument/2006/relationships/image" Target="../media/image1.jpeg"/><Relationship Id="rId7" Type="http://schemas.openxmlformats.org/officeDocument/2006/relationships/image" Target="../media/image1.jpeg"/><Relationship Id="rId8" Type="http://schemas.openxmlformats.org/officeDocument/2006/relationships/slideLayout" Target="../slideLayouts/slideLayout49.xml"/><Relationship Id="rId9" Type="http://schemas.openxmlformats.org/officeDocument/2006/relationships/slideLayout" Target="../slideLayouts/slideLayout50.xml"/><Relationship Id="rId10" Type="http://schemas.openxmlformats.org/officeDocument/2006/relationships/slideLayout" Target="../slideLayouts/slideLayout51.xml"/><Relationship Id="rId11" Type="http://schemas.openxmlformats.org/officeDocument/2006/relationships/slideLayout" Target="../slideLayouts/slideLayout52.xml"/><Relationship Id="rId12" Type="http://schemas.openxmlformats.org/officeDocument/2006/relationships/slideLayout" Target="../slideLayouts/slideLayout53.xml"/><Relationship Id="rId13" Type="http://schemas.openxmlformats.org/officeDocument/2006/relationships/slideLayout" Target="../slideLayouts/slideLayout54.xml"/><Relationship Id="rId14" Type="http://schemas.openxmlformats.org/officeDocument/2006/relationships/slideLayout" Target="../slideLayouts/slideLayout55.xml"/><Relationship Id="rId15" Type="http://schemas.openxmlformats.org/officeDocument/2006/relationships/slideLayout" Target="../slideLayouts/slideLayout56.xml"/><Relationship Id="rId16" Type="http://schemas.openxmlformats.org/officeDocument/2006/relationships/slideLayout" Target="../slideLayouts/slideLayout57.xml"/><Relationship Id="rId17" Type="http://schemas.openxmlformats.org/officeDocument/2006/relationships/slideLayout" Target="../slideLayouts/slideLayout58.xml"/><Relationship Id="rId18" Type="http://schemas.openxmlformats.org/officeDocument/2006/relationships/slideLayout" Target="../slideLayouts/slideLayout59.xml"/><Relationship Id="rId19"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7.xml"/><Relationship Id="rId3" Type="http://schemas.openxmlformats.org/officeDocument/2006/relationships/slideLayout" Target="../slideLayouts/slideLayout98.xml"/><Relationship Id="rId4" Type="http://schemas.openxmlformats.org/officeDocument/2006/relationships/slideLayout" Target="../slideLayouts/slideLayout99.xml"/><Relationship Id="rId5" Type="http://schemas.openxmlformats.org/officeDocument/2006/relationships/slideLayout" Target="../slideLayouts/slideLayout100.xml"/><Relationship Id="rId6" Type="http://schemas.openxmlformats.org/officeDocument/2006/relationships/slideLayout" Target="../slideLayouts/slideLayout101.xml"/><Relationship Id="rId7" Type="http://schemas.openxmlformats.org/officeDocument/2006/relationships/slideLayout" Target="../slideLayouts/slideLayout102.xml"/><Relationship Id="rId8" Type="http://schemas.openxmlformats.org/officeDocument/2006/relationships/slideLayout" Target="../slideLayouts/slideLayout103.xml"/><Relationship Id="rId9" Type="http://schemas.openxmlformats.org/officeDocument/2006/relationships/slideLayout" Target="../slideLayouts/slideLayout104.xml"/><Relationship Id="rId10" Type="http://schemas.openxmlformats.org/officeDocument/2006/relationships/slideLayout" Target="../slideLayouts/slideLayout105.xml"/><Relationship Id="rId11" Type="http://schemas.openxmlformats.org/officeDocument/2006/relationships/slideLayout" Target="../slideLayouts/slideLayout106.xml"/><Relationship Id="rId12" Type="http://schemas.openxmlformats.org/officeDocument/2006/relationships/slideLayout" Target="../slideLayouts/slideLayout107.xml"/><Relationship Id="rId13"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
          <p:cNvSpPr/>
          <p:nvPr/>
        </p:nvSpPr>
        <p:spPr>
          <a:xfrm>
            <a:off x="0" y="4114800"/>
            <a:ext cx="10078920" cy="1554120"/>
          </a:xfrm>
          <a:prstGeom prst="rect">
            <a:avLst/>
          </a:prstGeom>
          <a:solidFill>
            <a:srgbClr val="ffffff"/>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grpSp>
        <p:nvGrpSpPr>
          <p:cNvPr id="1" name=""/>
          <p:cNvGrpSpPr/>
          <p:nvPr/>
        </p:nvGrpSpPr>
        <p:grpSpPr>
          <a:xfrm>
            <a:off x="0" y="0"/>
            <a:ext cx="10079640" cy="4113720"/>
            <a:chOff x="0" y="0"/>
            <a:chExt cx="10079640" cy="4113720"/>
          </a:xfrm>
        </p:grpSpPr>
        <p:sp>
          <p:nvSpPr>
            <p:cNvPr id="2" name=""/>
            <p:cNvSpPr/>
            <p:nvPr/>
          </p:nvSpPr>
          <p:spPr>
            <a:xfrm>
              <a:off x="0" y="0"/>
              <a:ext cx="10079640" cy="4113720"/>
            </a:xfrm>
            <a:prstGeom prst="rect">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3" name=""/>
            <p:cNvSpPr/>
            <p:nvPr/>
          </p:nvSpPr>
          <p:spPr>
            <a:xfrm>
              <a:off x="0" y="1280160"/>
              <a:ext cx="1553400" cy="639000"/>
            </a:xfrm>
            <a:prstGeom prst="rect">
              <a:avLst/>
            </a:prstGeom>
            <a:solidFill>
              <a:srgbClr val="343a40">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ffffff"/>
                </a:solidFill>
                <a:latin typeface="Noto Sans"/>
                <a:ea typeface="DejaVu Sans"/>
              </a:endParaRPr>
            </a:p>
          </p:txBody>
        </p:sp>
        <p:sp>
          <p:nvSpPr>
            <p:cNvPr id="4" name=""/>
            <p:cNvSpPr/>
            <p:nvPr/>
          </p:nvSpPr>
          <p:spPr>
            <a:xfrm>
              <a:off x="914400" y="1920240"/>
              <a:ext cx="1279080" cy="182772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5" name=""/>
            <p:cNvSpPr/>
            <p:nvPr/>
          </p:nvSpPr>
          <p:spPr>
            <a:xfrm>
              <a:off x="2194560" y="548640"/>
              <a:ext cx="1279080" cy="1827720"/>
            </a:xfrm>
            <a:prstGeom prst="rect">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6" name=""/>
            <p:cNvSpPr/>
            <p:nvPr/>
          </p:nvSpPr>
          <p:spPr>
            <a:xfrm>
              <a:off x="3474720" y="1188720"/>
              <a:ext cx="364680" cy="36468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7" name=""/>
            <p:cNvSpPr/>
            <p:nvPr/>
          </p:nvSpPr>
          <p:spPr>
            <a:xfrm>
              <a:off x="4206240" y="0"/>
              <a:ext cx="1461960" cy="913320"/>
            </a:xfrm>
            <a:prstGeom prst="rect">
              <a:avLst/>
            </a:prstGeom>
            <a:solidFill>
              <a:srgbClr val="6c757d"/>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8" name=""/>
            <p:cNvSpPr/>
            <p:nvPr/>
          </p:nvSpPr>
          <p:spPr>
            <a:xfrm>
              <a:off x="4663440" y="914400"/>
              <a:ext cx="1004760" cy="456120"/>
            </a:xfrm>
            <a:prstGeom prst="rect">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9" name=""/>
            <p:cNvSpPr/>
            <p:nvPr/>
          </p:nvSpPr>
          <p:spPr>
            <a:xfrm>
              <a:off x="3474720" y="1737360"/>
              <a:ext cx="3107880" cy="100476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0" name=""/>
            <p:cNvSpPr/>
            <p:nvPr/>
          </p:nvSpPr>
          <p:spPr>
            <a:xfrm>
              <a:off x="4114800" y="2743200"/>
              <a:ext cx="1461960" cy="100476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1" name=""/>
            <p:cNvSpPr/>
            <p:nvPr/>
          </p:nvSpPr>
          <p:spPr>
            <a:xfrm>
              <a:off x="6583680" y="1463040"/>
              <a:ext cx="1553400" cy="456120"/>
            </a:xfrm>
            <a:prstGeom prst="rect">
              <a:avLst/>
            </a:prstGeom>
            <a:solidFill>
              <a:srgbClr val="b2b2b2">
                <a:alpha val="6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2" name=""/>
            <p:cNvSpPr/>
            <p:nvPr/>
          </p:nvSpPr>
          <p:spPr>
            <a:xfrm>
              <a:off x="7315200" y="1920240"/>
              <a:ext cx="1461960" cy="1644840"/>
            </a:xfrm>
            <a:prstGeom prst="rect">
              <a:avLst/>
            </a:prstGeom>
            <a:solidFill>
              <a:srgbClr val="b2b2b2">
                <a:alpha val="3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3" name=""/>
            <p:cNvSpPr/>
            <p:nvPr/>
          </p:nvSpPr>
          <p:spPr>
            <a:xfrm>
              <a:off x="2743200" y="2377440"/>
              <a:ext cx="547560" cy="821880"/>
            </a:xfrm>
            <a:prstGeom prst="rect">
              <a:avLst/>
            </a:prstGeom>
            <a:solidFill>
              <a:srgbClr val="f4f4f9"/>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4" name=""/>
            <p:cNvSpPr/>
            <p:nvPr/>
          </p:nvSpPr>
          <p:spPr>
            <a:xfrm>
              <a:off x="8595360" y="0"/>
              <a:ext cx="1484280" cy="1461960"/>
            </a:xfrm>
            <a:prstGeom prst="rect">
              <a:avLst/>
            </a:prstGeom>
            <a:solidFill>
              <a:srgbClr val="dddddd"/>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5" name=""/>
            <p:cNvSpPr/>
            <p:nvPr/>
          </p:nvSpPr>
          <p:spPr>
            <a:xfrm>
              <a:off x="6766560" y="0"/>
              <a:ext cx="273240" cy="1004760"/>
            </a:xfrm>
            <a:prstGeom prst="rect">
              <a:avLst/>
            </a:prstGeom>
            <a:solidFill>
              <a:srgbClr val="2f4550">
                <a:alpha val="5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6" name=""/>
            <p:cNvSpPr/>
            <p:nvPr/>
          </p:nvSpPr>
          <p:spPr>
            <a:xfrm>
              <a:off x="1554480" y="0"/>
              <a:ext cx="181800" cy="913320"/>
            </a:xfrm>
            <a:prstGeom prst="rect">
              <a:avLst/>
            </a:prstGeom>
            <a:solidFill>
              <a:srgbClr val="808080"/>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7" name=""/>
            <p:cNvSpPr/>
            <p:nvPr/>
          </p:nvSpPr>
          <p:spPr>
            <a:xfrm>
              <a:off x="0" y="3017520"/>
              <a:ext cx="364680" cy="1096200"/>
            </a:xfrm>
            <a:prstGeom prst="rect">
              <a:avLst/>
            </a:prstGeom>
            <a:solidFill>
              <a:srgbClr val="f4f4f9"/>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8" name=""/>
            <p:cNvSpPr/>
            <p:nvPr/>
          </p:nvSpPr>
          <p:spPr>
            <a:xfrm>
              <a:off x="9601200" y="2560320"/>
              <a:ext cx="364680" cy="1553400"/>
            </a:xfrm>
            <a:prstGeom prst="rect">
              <a:avLst/>
            </a:prstGeom>
            <a:solidFill>
              <a:srgbClr val="b2b2b2"/>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9" name=""/>
            <p:cNvSpPr/>
            <p:nvPr/>
          </p:nvSpPr>
          <p:spPr>
            <a:xfrm>
              <a:off x="8778240" y="1828800"/>
              <a:ext cx="364680" cy="364680"/>
            </a:xfrm>
            <a:prstGeom prst="rect">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grpSp>
      <p:sp>
        <p:nvSpPr>
          <p:cNvPr id="2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1"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58" name=""/>
          <p:cNvGrpSpPr/>
          <p:nvPr/>
        </p:nvGrpSpPr>
        <p:grpSpPr>
          <a:xfrm>
            <a:off x="8540280" y="5064840"/>
            <a:ext cx="1279440" cy="913680"/>
            <a:chOff x="8540280" y="5064840"/>
            <a:chExt cx="1279440" cy="913680"/>
          </a:xfrm>
        </p:grpSpPr>
        <p:grpSp>
          <p:nvGrpSpPr>
            <p:cNvPr id="59" name=""/>
            <p:cNvGrpSpPr/>
            <p:nvPr/>
          </p:nvGrpSpPr>
          <p:grpSpPr>
            <a:xfrm>
              <a:off x="8540280" y="5064840"/>
              <a:ext cx="1279440" cy="913680"/>
              <a:chOff x="8540280" y="5064840"/>
              <a:chExt cx="1279440" cy="913680"/>
            </a:xfrm>
          </p:grpSpPr>
          <p:sp>
            <p:nvSpPr>
              <p:cNvPr id="60" name=""/>
              <p:cNvSpPr/>
              <p:nvPr/>
            </p:nvSpPr>
            <p:spPr>
              <a:xfrm flipV="1" rot="21598800">
                <a:off x="9637560" y="5430240"/>
                <a:ext cx="181800" cy="181800"/>
              </a:xfrm>
              <a:prstGeom prst="ellipse">
                <a:avLst/>
              </a:prstGeom>
              <a:blipFill rotWithShape="0">
                <a:blip r:embed="rId2"/>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61" name=""/>
              <p:cNvSpPr/>
              <p:nvPr/>
            </p:nvSpPr>
            <p:spPr>
              <a:xfrm flipV="1" rot="21598800">
                <a:off x="9271800" y="5430240"/>
                <a:ext cx="181800" cy="181800"/>
              </a:xfrm>
              <a:prstGeom prst="ellipse">
                <a:avLst/>
              </a:prstGeom>
              <a:blipFill rotWithShape="0">
                <a:blip r:embed="rId3"/>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62" name=""/>
              <p:cNvSpPr/>
              <p:nvPr/>
            </p:nvSpPr>
            <p:spPr>
              <a:xfrm flipV="1" rot="21598800">
                <a:off x="8906400" y="5430240"/>
                <a:ext cx="181800" cy="181800"/>
              </a:xfrm>
              <a:prstGeom prst="ellipse">
                <a:avLst/>
              </a:prstGeom>
              <a:blipFill rotWithShape="0">
                <a:blip r:embed="rId4"/>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63" name=""/>
              <p:cNvSpPr/>
              <p:nvPr/>
            </p:nvSpPr>
            <p:spPr>
              <a:xfrm flipV="1" rot="21598800">
                <a:off x="8540280" y="5430600"/>
                <a:ext cx="181800" cy="181800"/>
              </a:xfrm>
              <a:prstGeom prst="ellipse">
                <a:avLst/>
              </a:prstGeom>
              <a:blipFill rotWithShape="0">
                <a:blip r:embed="rId5"/>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64" name=""/>
              <p:cNvSpPr/>
              <p:nvPr/>
            </p:nvSpPr>
            <p:spPr>
              <a:xfrm flipV="1" rot="21598800">
                <a:off x="8540280" y="5064480"/>
                <a:ext cx="181800" cy="181800"/>
              </a:xfrm>
              <a:prstGeom prst="ellipse">
                <a:avLst/>
              </a:prstGeom>
              <a:blipFill rotWithShape="0">
                <a:blip r:embed="rId6"/>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65" name=""/>
              <p:cNvSpPr/>
              <p:nvPr/>
            </p:nvSpPr>
            <p:spPr>
              <a:xfrm flipV="1" rot="21598800">
                <a:off x="8906040" y="5064480"/>
                <a:ext cx="181800" cy="181800"/>
              </a:xfrm>
              <a:prstGeom prst="ellipse">
                <a:avLst/>
              </a:prstGeom>
              <a:blipFill rotWithShape="0">
                <a:blip r:embed="rId7"/>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66" name=""/>
              <p:cNvSpPr/>
              <p:nvPr/>
            </p:nvSpPr>
            <p:spPr>
              <a:xfrm flipV="1" rot="21598800">
                <a:off x="9271800" y="5064840"/>
                <a:ext cx="181800" cy="181800"/>
              </a:xfrm>
              <a:prstGeom prst="ellipse">
                <a:avLst/>
              </a:prstGeom>
              <a:blipFill rotWithShape="0">
                <a:blip r:embed="rId8"/>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67" name=""/>
              <p:cNvSpPr/>
              <p:nvPr/>
            </p:nvSpPr>
            <p:spPr>
              <a:xfrm flipV="1" rot="21598800">
                <a:off x="9637920" y="5064480"/>
                <a:ext cx="181800" cy="181800"/>
              </a:xfrm>
              <a:prstGeom prst="ellipse">
                <a:avLst/>
              </a:prstGeom>
              <a:blipFill rotWithShape="0">
                <a:blip r:embed="rId9"/>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68" name=""/>
              <p:cNvSpPr/>
              <p:nvPr/>
            </p:nvSpPr>
            <p:spPr>
              <a:xfrm flipV="1" rot="21598800">
                <a:off x="9637560" y="5796000"/>
                <a:ext cx="181800" cy="181800"/>
              </a:xfrm>
              <a:prstGeom prst="ellipse">
                <a:avLst/>
              </a:prstGeom>
              <a:blipFill rotWithShape="0">
                <a:blip r:embed="rId10"/>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69" name=""/>
              <p:cNvSpPr/>
              <p:nvPr/>
            </p:nvSpPr>
            <p:spPr>
              <a:xfrm flipV="1" rot="21598800">
                <a:off x="9272160" y="5796360"/>
                <a:ext cx="181800" cy="181800"/>
              </a:xfrm>
              <a:prstGeom prst="ellipse">
                <a:avLst/>
              </a:prstGeom>
              <a:blipFill rotWithShape="0">
                <a:blip r:embed="rId11"/>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70" name=""/>
              <p:cNvSpPr/>
              <p:nvPr/>
            </p:nvSpPr>
            <p:spPr>
              <a:xfrm flipV="1" rot="21598800">
                <a:off x="8906040" y="5796000"/>
                <a:ext cx="181800" cy="181800"/>
              </a:xfrm>
              <a:prstGeom prst="ellipse">
                <a:avLst/>
              </a:prstGeom>
              <a:blipFill rotWithShape="0">
                <a:blip r:embed="rId12"/>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71" name=""/>
              <p:cNvSpPr/>
              <p:nvPr/>
            </p:nvSpPr>
            <p:spPr>
              <a:xfrm flipV="1" rot="21598800">
                <a:off x="8540280" y="5796000"/>
                <a:ext cx="181800" cy="181800"/>
              </a:xfrm>
              <a:prstGeom prst="ellipse">
                <a:avLst/>
              </a:prstGeom>
              <a:blipFill rotWithShape="0">
                <a:blip r:embed="rId13"/>
                <a:srcRect/>
                <a:tile tx="0" ty="0" sx="73758" sy="73758" algn="ctr"/>
              </a:blipFill>
              <a:ln w="0">
                <a:noFill/>
              </a:ln>
              <a:effectLst>
                <a:outerShdw blurRad="0" dir="2700000" dist="102841" rotWithShape="0">
                  <a:srgbClr val="808080">
                    <a:alpha val="65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grpSp>
      </p:grpSp>
      <p:sp>
        <p:nvSpPr>
          <p:cNvPr id="72" name=""/>
          <p:cNvSpPr/>
          <p:nvPr/>
        </p:nvSpPr>
        <p:spPr>
          <a:xfrm>
            <a:off x="1499760" y="1774080"/>
            <a:ext cx="2925000" cy="292500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73" name=""/>
          <p:cNvSpPr/>
          <p:nvPr/>
        </p:nvSpPr>
        <p:spPr>
          <a:xfrm>
            <a:off x="1225080" y="1134360"/>
            <a:ext cx="1188000" cy="118728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74" name=""/>
          <p:cNvSpPr/>
          <p:nvPr/>
        </p:nvSpPr>
        <p:spPr>
          <a:xfrm>
            <a:off x="3420000" y="4242960"/>
            <a:ext cx="639000" cy="639000"/>
          </a:xfrm>
          <a:prstGeom prst="ellipse">
            <a:avLst/>
          </a:prstGeom>
          <a:solidFill>
            <a:srgbClr val="cccccc">
              <a:alpha val="2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pic>
        <p:nvPicPr>
          <p:cNvPr id="75" name="" descr=""/>
          <p:cNvPicPr/>
          <p:nvPr/>
        </p:nvPicPr>
        <p:blipFill>
          <a:blip r:embed="rId14"/>
          <a:stretch/>
        </p:blipFill>
        <p:spPr>
          <a:xfrm>
            <a:off x="4349520" y="792360"/>
            <a:ext cx="5524920" cy="4144320"/>
          </a:xfrm>
          <a:prstGeom prst="rect">
            <a:avLst/>
          </a:prstGeom>
          <a:ln w="0">
            <a:noFill/>
          </a:ln>
        </p:spPr>
      </p:pic>
      <p:sp>
        <p:nvSpPr>
          <p:cNvPr id="76" name=""/>
          <p:cNvSpPr/>
          <p:nvPr/>
        </p:nvSpPr>
        <p:spPr>
          <a:xfrm>
            <a:off x="4846320" y="4846320"/>
            <a:ext cx="2131920" cy="47952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0" lang="en-US" sz="1000" spc="-1" strike="noStrike">
                <a:solidFill>
                  <a:srgbClr val="000000"/>
                </a:solidFill>
                <a:latin typeface="Lato"/>
                <a:ea typeface="Noto Sans CJK SC"/>
              </a:rPr>
              <a:t>Illustrations  by </a:t>
            </a:r>
            <a:r>
              <a:rPr b="0" lang="en-US" sz="1000" spc="-1" strike="noStrike" u="sng">
                <a:solidFill>
                  <a:srgbClr val="0000ee"/>
                </a:solidFill>
                <a:uFillTx/>
                <a:latin typeface="Lato"/>
                <a:ea typeface="Noto Sans CJK SC"/>
                <a:hlinkClick r:id="rId15"/>
              </a:rPr>
              <a:t>Pixeltrue</a:t>
            </a:r>
            <a:r>
              <a:rPr b="0" lang="en-US" sz="1000" spc="-1" strike="noStrike">
                <a:solidFill>
                  <a:srgbClr val="000000"/>
                </a:solidFill>
                <a:latin typeface="Lato"/>
                <a:ea typeface="Noto Sans CJK SC"/>
              </a:rPr>
              <a:t> on </a:t>
            </a:r>
            <a:r>
              <a:rPr b="0" lang="en-US" sz="1000" spc="-1" strike="noStrike" u="sng">
                <a:solidFill>
                  <a:srgbClr val="0000ee"/>
                </a:solidFill>
                <a:uFillTx/>
                <a:latin typeface="Lato"/>
                <a:ea typeface="Noto Sans CJK SC"/>
                <a:hlinkClick r:id="rId16"/>
              </a:rPr>
              <a:t>icons8</a:t>
            </a:r>
            <a:endParaRPr b="0" lang="en-US" sz="1000" spc="-1" strike="noStrike">
              <a:solidFill>
                <a:srgbClr val="000000"/>
              </a:solidFill>
              <a:latin typeface="Arial"/>
            </a:endParaRPr>
          </a:p>
        </p:txBody>
      </p:sp>
      <p:sp>
        <p:nvSpPr>
          <p:cNvPr id="77"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78"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17"/>
    <p:sldLayoutId id="2147483663" r:id="rId18"/>
    <p:sldLayoutId id="2147483664" r:id="rId19"/>
    <p:sldLayoutId id="2147483665" r:id="rId20"/>
    <p:sldLayoutId id="2147483666" r:id="rId21"/>
    <p:sldLayoutId id="2147483667" r:id="rId22"/>
    <p:sldLayoutId id="2147483668" r:id="rId23"/>
    <p:sldLayoutId id="2147483669" r:id="rId24"/>
    <p:sldLayoutId id="2147483670" r:id="rId25"/>
    <p:sldLayoutId id="2147483671" r:id="rId26"/>
    <p:sldLayoutId id="2147483672" r:id="rId27"/>
    <p:sldLayoutId id="2147483673" r:id="rId2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15" name=""/>
          <p:cNvGrpSpPr/>
          <p:nvPr/>
        </p:nvGrpSpPr>
        <p:grpSpPr>
          <a:xfrm>
            <a:off x="7406640" y="3566160"/>
            <a:ext cx="2376360" cy="4296600"/>
            <a:chOff x="7406640" y="3566160"/>
            <a:chExt cx="2376360" cy="4296600"/>
          </a:xfrm>
        </p:grpSpPr>
        <p:sp>
          <p:nvSpPr>
            <p:cNvPr id="116" name=""/>
            <p:cNvSpPr/>
            <p:nvPr/>
          </p:nvSpPr>
          <p:spPr>
            <a:xfrm>
              <a:off x="8138160" y="4754880"/>
              <a:ext cx="456120" cy="2559240"/>
            </a:xfrm>
            <a:prstGeom prst="rect">
              <a:avLst/>
            </a:prstGeom>
            <a:blipFill rotWithShape="0">
              <a:blip r:embed="rId2"/>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17" name=""/>
            <p:cNvSpPr/>
            <p:nvPr/>
          </p:nvSpPr>
          <p:spPr>
            <a:xfrm>
              <a:off x="8961120" y="3566160"/>
              <a:ext cx="456120" cy="2559240"/>
            </a:xfrm>
            <a:prstGeom prst="rect">
              <a:avLst/>
            </a:prstGeom>
            <a:blipFill rotWithShape="0">
              <a:blip r:embed="rId3"/>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18" name=""/>
            <p:cNvSpPr/>
            <p:nvPr/>
          </p:nvSpPr>
          <p:spPr>
            <a:xfrm>
              <a:off x="8503920" y="5120640"/>
              <a:ext cx="127908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19" name=""/>
            <p:cNvSpPr/>
            <p:nvPr/>
          </p:nvSpPr>
          <p:spPr>
            <a:xfrm>
              <a:off x="8321040" y="5303520"/>
              <a:ext cx="91332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20" name=""/>
            <p:cNvSpPr/>
            <p:nvPr/>
          </p:nvSpPr>
          <p:spPr>
            <a:xfrm>
              <a:off x="8869680" y="5486400"/>
              <a:ext cx="91332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21" name=""/>
            <p:cNvSpPr/>
            <p:nvPr/>
          </p:nvSpPr>
          <p:spPr>
            <a:xfrm>
              <a:off x="7406640" y="5303520"/>
              <a:ext cx="456120" cy="2559240"/>
            </a:xfrm>
            <a:prstGeom prst="rect">
              <a:avLst/>
            </a:prstGeom>
            <a:blipFill rotWithShape="0">
              <a:blip r:embed="rId4"/>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grpSp>
      <p:sp>
        <p:nvSpPr>
          <p:cNvPr id="122" name=""/>
          <p:cNvSpPr/>
          <p:nvPr/>
        </p:nvSpPr>
        <p:spPr>
          <a:xfrm flipH="1" flipV="1">
            <a:off x="1460160" y="-1555920"/>
            <a:ext cx="456120" cy="2559240"/>
          </a:xfrm>
          <a:prstGeom prst="rect">
            <a:avLst/>
          </a:prstGeom>
          <a:blipFill rotWithShape="0">
            <a:blip r:embed="rId5"/>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23" name=""/>
          <p:cNvSpPr/>
          <p:nvPr/>
        </p:nvSpPr>
        <p:spPr>
          <a:xfrm flipH="1" flipV="1">
            <a:off x="637200" y="-365760"/>
            <a:ext cx="456120" cy="2559240"/>
          </a:xfrm>
          <a:prstGeom prst="rect">
            <a:avLst/>
          </a:prstGeom>
          <a:blipFill rotWithShape="0">
            <a:blip r:embed="rId6"/>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24" name=""/>
          <p:cNvSpPr/>
          <p:nvPr/>
        </p:nvSpPr>
        <p:spPr>
          <a:xfrm flipH="1" flipV="1">
            <a:off x="272880" y="547200"/>
            <a:ext cx="127908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25" name=""/>
          <p:cNvSpPr/>
          <p:nvPr/>
        </p:nvSpPr>
        <p:spPr>
          <a:xfrm flipH="1" flipV="1">
            <a:off x="821520" y="364320"/>
            <a:ext cx="91332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26" name=""/>
          <p:cNvSpPr/>
          <p:nvPr/>
        </p:nvSpPr>
        <p:spPr>
          <a:xfrm flipH="1" flipV="1">
            <a:off x="272880" y="181440"/>
            <a:ext cx="91332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27" name=""/>
          <p:cNvSpPr/>
          <p:nvPr/>
        </p:nvSpPr>
        <p:spPr>
          <a:xfrm flipH="1" flipV="1">
            <a:off x="2193120" y="-2104560"/>
            <a:ext cx="456120" cy="2559240"/>
          </a:xfrm>
          <a:prstGeom prst="rect">
            <a:avLst/>
          </a:prstGeom>
          <a:blipFill rotWithShape="0">
            <a:blip r:embed="rId7"/>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28" name=""/>
          <p:cNvSpPr/>
          <p:nvPr/>
        </p:nvSpPr>
        <p:spPr>
          <a:xfrm>
            <a:off x="3474720" y="2560320"/>
            <a:ext cx="2742120" cy="274212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12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30"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
          <p:cNvSpPr/>
          <p:nvPr/>
        </p:nvSpPr>
        <p:spPr>
          <a:xfrm>
            <a:off x="2103480" y="3658320"/>
            <a:ext cx="1644840" cy="1644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168" name=""/>
          <p:cNvSpPr/>
          <p:nvPr/>
        </p:nvSpPr>
        <p:spPr>
          <a:xfrm>
            <a:off x="823320" y="-273240"/>
            <a:ext cx="2193480" cy="21934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169" name=""/>
          <p:cNvSpPr/>
          <p:nvPr/>
        </p:nvSpPr>
        <p:spPr>
          <a:xfrm>
            <a:off x="7955640" y="3109680"/>
            <a:ext cx="2193480" cy="21934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170" name=""/>
          <p:cNvSpPr/>
          <p:nvPr/>
        </p:nvSpPr>
        <p:spPr>
          <a:xfrm>
            <a:off x="9601560" y="915120"/>
            <a:ext cx="1644840" cy="1644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grpSp>
        <p:nvGrpSpPr>
          <p:cNvPr id="171" name=""/>
          <p:cNvGrpSpPr/>
          <p:nvPr/>
        </p:nvGrpSpPr>
        <p:grpSpPr>
          <a:xfrm>
            <a:off x="3917160" y="774360"/>
            <a:ext cx="2432520" cy="4338000"/>
            <a:chOff x="3917160" y="774360"/>
            <a:chExt cx="2432520" cy="4338000"/>
          </a:xfrm>
        </p:grpSpPr>
        <p:sp>
          <p:nvSpPr>
            <p:cNvPr id="172" name=""/>
            <p:cNvSpPr/>
            <p:nvPr/>
          </p:nvSpPr>
          <p:spPr>
            <a:xfrm flipH="1" flipV="1" rot="5330400">
              <a:off x="4852440" y="3377160"/>
              <a:ext cx="1370520" cy="1461960"/>
            </a:xfrm>
            <a:prstGeom prst="parallelogram">
              <a:avLst>
                <a:gd name="adj" fmla="val 50564"/>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173" name=""/>
            <p:cNvSpPr/>
            <p:nvPr/>
          </p:nvSpPr>
          <p:spPr>
            <a:xfrm flipH="1" flipV="1" rot="5330400">
              <a:off x="4021920" y="2338920"/>
              <a:ext cx="1370520" cy="1461960"/>
            </a:xfrm>
            <a:prstGeom prst="parallelogram">
              <a:avLst>
                <a:gd name="adj" fmla="val 50564"/>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174" name=""/>
            <p:cNvSpPr/>
            <p:nvPr/>
          </p:nvSpPr>
          <p:spPr>
            <a:xfrm flipH="1" flipV="1" rot="5330400">
              <a:off x="4919040" y="2074680"/>
              <a:ext cx="1370520" cy="1461960"/>
            </a:xfrm>
            <a:prstGeom prst="parallelogram">
              <a:avLst>
                <a:gd name="adj" fmla="val 50564"/>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175" name=""/>
            <p:cNvSpPr/>
            <p:nvPr/>
          </p:nvSpPr>
          <p:spPr>
            <a:xfrm flipH="1" flipV="1" rot="5330400">
              <a:off x="3975840" y="981000"/>
              <a:ext cx="1370520" cy="1461960"/>
            </a:xfrm>
            <a:prstGeom prst="parallelogram">
              <a:avLst>
                <a:gd name="adj" fmla="val 50564"/>
              </a:avLst>
            </a:prstGeom>
            <a:solidFill>
              <a:srgbClr val="6c757d"/>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176" name=""/>
            <p:cNvSpPr/>
            <p:nvPr/>
          </p:nvSpPr>
          <p:spPr>
            <a:xfrm flipH="1" flipV="1" rot="5330400">
              <a:off x="4910040" y="743040"/>
              <a:ext cx="1370520" cy="1461960"/>
            </a:xfrm>
            <a:prstGeom prst="parallelogram">
              <a:avLst>
                <a:gd name="adj" fmla="val 50564"/>
              </a:avLst>
            </a:prstGeom>
            <a:solidFill>
              <a:srgbClr val="343a40"/>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ffffff"/>
                </a:solidFill>
                <a:latin typeface="Arial"/>
                <a:ea typeface="DejaVu Sans"/>
              </a:endParaRPr>
            </a:p>
          </p:txBody>
        </p:sp>
        <p:sp>
          <p:nvSpPr>
            <p:cNvPr id="177" name=""/>
            <p:cNvSpPr/>
            <p:nvPr/>
          </p:nvSpPr>
          <p:spPr>
            <a:xfrm flipH="1" flipV="1" rot="5330400">
              <a:off x="4030560" y="3681360"/>
              <a:ext cx="1370520" cy="1461960"/>
            </a:xfrm>
            <a:prstGeom prst="parallelogram">
              <a:avLst>
                <a:gd name="adj" fmla="val 50564"/>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grpSp>
      <p:sp>
        <p:nvSpPr>
          <p:cNvPr id="178"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79"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16" name=""/>
          <p:cNvGrpSpPr/>
          <p:nvPr/>
        </p:nvGrpSpPr>
        <p:grpSpPr>
          <a:xfrm>
            <a:off x="7406640" y="3566160"/>
            <a:ext cx="2376360" cy="4296600"/>
            <a:chOff x="7406640" y="3566160"/>
            <a:chExt cx="2376360" cy="4296600"/>
          </a:xfrm>
        </p:grpSpPr>
        <p:sp>
          <p:nvSpPr>
            <p:cNvPr id="217" name=""/>
            <p:cNvSpPr/>
            <p:nvPr/>
          </p:nvSpPr>
          <p:spPr>
            <a:xfrm>
              <a:off x="8138160" y="4754880"/>
              <a:ext cx="456120" cy="2559240"/>
            </a:xfrm>
            <a:prstGeom prst="rect">
              <a:avLst/>
            </a:prstGeom>
            <a:blipFill rotWithShape="0">
              <a:blip r:embed="rId2"/>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18" name=""/>
            <p:cNvSpPr/>
            <p:nvPr/>
          </p:nvSpPr>
          <p:spPr>
            <a:xfrm>
              <a:off x="8961120" y="3566160"/>
              <a:ext cx="456120" cy="2559240"/>
            </a:xfrm>
            <a:prstGeom prst="rect">
              <a:avLst/>
            </a:prstGeom>
            <a:blipFill rotWithShape="0">
              <a:blip r:embed="rId3"/>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19" name=""/>
            <p:cNvSpPr/>
            <p:nvPr/>
          </p:nvSpPr>
          <p:spPr>
            <a:xfrm>
              <a:off x="8503920" y="5120640"/>
              <a:ext cx="127908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20" name=""/>
            <p:cNvSpPr/>
            <p:nvPr/>
          </p:nvSpPr>
          <p:spPr>
            <a:xfrm>
              <a:off x="8321040" y="5303520"/>
              <a:ext cx="91332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21" name=""/>
            <p:cNvSpPr/>
            <p:nvPr/>
          </p:nvSpPr>
          <p:spPr>
            <a:xfrm>
              <a:off x="8869680" y="5486400"/>
              <a:ext cx="91332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22" name=""/>
            <p:cNvSpPr/>
            <p:nvPr/>
          </p:nvSpPr>
          <p:spPr>
            <a:xfrm>
              <a:off x="7406640" y="5303520"/>
              <a:ext cx="456120" cy="2559240"/>
            </a:xfrm>
            <a:prstGeom prst="rect">
              <a:avLst/>
            </a:prstGeom>
            <a:blipFill rotWithShape="0">
              <a:blip r:embed="rId4"/>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grpSp>
      <p:sp>
        <p:nvSpPr>
          <p:cNvPr id="223" name=""/>
          <p:cNvSpPr/>
          <p:nvPr/>
        </p:nvSpPr>
        <p:spPr>
          <a:xfrm flipH="1" flipV="1">
            <a:off x="1460160" y="-1555920"/>
            <a:ext cx="456120" cy="2559240"/>
          </a:xfrm>
          <a:prstGeom prst="rect">
            <a:avLst/>
          </a:prstGeom>
          <a:blipFill rotWithShape="0">
            <a:blip r:embed="rId5"/>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24" name=""/>
          <p:cNvSpPr/>
          <p:nvPr/>
        </p:nvSpPr>
        <p:spPr>
          <a:xfrm flipH="1" flipV="1">
            <a:off x="637200" y="-365760"/>
            <a:ext cx="456120" cy="2559240"/>
          </a:xfrm>
          <a:prstGeom prst="rect">
            <a:avLst/>
          </a:prstGeom>
          <a:blipFill rotWithShape="0">
            <a:blip r:embed="rId6"/>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25" name=""/>
          <p:cNvSpPr/>
          <p:nvPr/>
        </p:nvSpPr>
        <p:spPr>
          <a:xfrm flipH="1" flipV="1">
            <a:off x="272880" y="547200"/>
            <a:ext cx="127908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26" name=""/>
          <p:cNvSpPr/>
          <p:nvPr/>
        </p:nvSpPr>
        <p:spPr>
          <a:xfrm flipH="1" flipV="1">
            <a:off x="821520" y="364320"/>
            <a:ext cx="91332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27" name=""/>
          <p:cNvSpPr/>
          <p:nvPr/>
        </p:nvSpPr>
        <p:spPr>
          <a:xfrm flipH="1" flipV="1">
            <a:off x="272880" y="181440"/>
            <a:ext cx="913320" cy="90360"/>
          </a:xfrm>
          <a:prstGeom prst="rect">
            <a:avLst/>
          </a:prstGeom>
          <a:solidFill>
            <a:srgbClr val="cccccc">
              <a:alpha val="75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28" name=""/>
          <p:cNvSpPr/>
          <p:nvPr/>
        </p:nvSpPr>
        <p:spPr>
          <a:xfrm flipH="1" flipV="1">
            <a:off x="2193120" y="-2104560"/>
            <a:ext cx="456120" cy="2559240"/>
          </a:xfrm>
          <a:prstGeom prst="rect">
            <a:avLst/>
          </a:prstGeom>
          <a:blipFill rotWithShape="0">
            <a:blip r:embed="rId7"/>
            <a:srcRect/>
            <a:tile tx="0" ty="0" sx="73758" sy="73758" algn="ctr"/>
          </a:blip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29" name=""/>
          <p:cNvSpPr/>
          <p:nvPr/>
        </p:nvSpPr>
        <p:spPr>
          <a:xfrm>
            <a:off x="3474720" y="2560320"/>
            <a:ext cx="2742120" cy="274212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230"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31"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
          <p:cNvSpPr/>
          <p:nvPr/>
        </p:nvSpPr>
        <p:spPr>
          <a:xfrm>
            <a:off x="2103480" y="3658320"/>
            <a:ext cx="1644840" cy="1644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269" name=""/>
          <p:cNvSpPr/>
          <p:nvPr/>
        </p:nvSpPr>
        <p:spPr>
          <a:xfrm>
            <a:off x="823320" y="-273240"/>
            <a:ext cx="2193480" cy="21934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270" name=""/>
          <p:cNvSpPr/>
          <p:nvPr/>
        </p:nvSpPr>
        <p:spPr>
          <a:xfrm>
            <a:off x="7955640" y="3109680"/>
            <a:ext cx="2193480" cy="21934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271" name=""/>
          <p:cNvSpPr/>
          <p:nvPr/>
        </p:nvSpPr>
        <p:spPr>
          <a:xfrm>
            <a:off x="9601560" y="915120"/>
            <a:ext cx="1644840" cy="1644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grpSp>
        <p:nvGrpSpPr>
          <p:cNvPr id="272" name=""/>
          <p:cNvGrpSpPr/>
          <p:nvPr/>
        </p:nvGrpSpPr>
        <p:grpSpPr>
          <a:xfrm>
            <a:off x="3917160" y="774360"/>
            <a:ext cx="2432520" cy="4338000"/>
            <a:chOff x="3917160" y="774360"/>
            <a:chExt cx="2432520" cy="4338000"/>
          </a:xfrm>
        </p:grpSpPr>
        <p:sp>
          <p:nvSpPr>
            <p:cNvPr id="273" name=""/>
            <p:cNvSpPr/>
            <p:nvPr/>
          </p:nvSpPr>
          <p:spPr>
            <a:xfrm flipH="1" flipV="1" rot="5330400">
              <a:off x="4852440" y="3377160"/>
              <a:ext cx="1370520" cy="1461960"/>
            </a:xfrm>
            <a:prstGeom prst="parallelogram">
              <a:avLst>
                <a:gd name="adj" fmla="val 50564"/>
              </a:avLst>
            </a:prstGeom>
            <a:solidFill>
              <a:srgbClr val="dee2e6"/>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274" name=""/>
            <p:cNvSpPr/>
            <p:nvPr/>
          </p:nvSpPr>
          <p:spPr>
            <a:xfrm flipH="1" flipV="1" rot="5330400">
              <a:off x="4021920" y="2338920"/>
              <a:ext cx="1370520" cy="1461960"/>
            </a:xfrm>
            <a:prstGeom prst="parallelogram">
              <a:avLst>
                <a:gd name="adj" fmla="val 50564"/>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275" name=""/>
            <p:cNvSpPr/>
            <p:nvPr/>
          </p:nvSpPr>
          <p:spPr>
            <a:xfrm flipH="1" flipV="1" rot="5330400">
              <a:off x="4919040" y="2074680"/>
              <a:ext cx="1370520" cy="1461960"/>
            </a:xfrm>
            <a:prstGeom prst="parallelogram">
              <a:avLst>
                <a:gd name="adj" fmla="val 50564"/>
              </a:avLst>
            </a:prstGeom>
            <a:solidFill>
              <a:srgbClr val="adb5bd"/>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276" name=""/>
            <p:cNvSpPr/>
            <p:nvPr/>
          </p:nvSpPr>
          <p:spPr>
            <a:xfrm flipH="1" flipV="1" rot="5330400">
              <a:off x="3975840" y="981000"/>
              <a:ext cx="1370520" cy="1461960"/>
            </a:xfrm>
            <a:prstGeom prst="parallelogram">
              <a:avLst>
                <a:gd name="adj" fmla="val 50564"/>
              </a:avLst>
            </a:prstGeom>
            <a:solidFill>
              <a:srgbClr val="6c757d"/>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277" name=""/>
            <p:cNvSpPr/>
            <p:nvPr/>
          </p:nvSpPr>
          <p:spPr>
            <a:xfrm flipH="1" flipV="1" rot="5330400">
              <a:off x="4910040" y="743040"/>
              <a:ext cx="1370520" cy="1461960"/>
            </a:xfrm>
            <a:prstGeom prst="parallelogram">
              <a:avLst>
                <a:gd name="adj" fmla="val 50564"/>
              </a:avLst>
            </a:prstGeom>
            <a:solidFill>
              <a:srgbClr val="343a40"/>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ffffff"/>
                </a:solidFill>
                <a:latin typeface="Arial"/>
                <a:ea typeface="DejaVu Sans"/>
              </a:endParaRPr>
            </a:p>
          </p:txBody>
        </p:sp>
        <p:sp>
          <p:nvSpPr>
            <p:cNvPr id="278" name=""/>
            <p:cNvSpPr/>
            <p:nvPr/>
          </p:nvSpPr>
          <p:spPr>
            <a:xfrm flipH="1" flipV="1" rot="5330400">
              <a:off x="4030560" y="3681360"/>
              <a:ext cx="1370520" cy="1461960"/>
            </a:xfrm>
            <a:prstGeom prst="parallelogram">
              <a:avLst>
                <a:gd name="adj" fmla="val 50564"/>
              </a:avLst>
            </a:prstGeom>
            <a:solidFill>
              <a:srgbClr val="e9ecef"/>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grpSp>
      <p:sp>
        <p:nvSpPr>
          <p:cNvPr id="27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280"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
          <p:cNvSpPr/>
          <p:nvPr/>
        </p:nvSpPr>
        <p:spPr>
          <a:xfrm>
            <a:off x="6411960" y="1300320"/>
            <a:ext cx="860760" cy="18180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318" name=""/>
          <p:cNvSpPr/>
          <p:nvPr/>
        </p:nvSpPr>
        <p:spPr>
          <a:xfrm>
            <a:off x="5813280" y="3854880"/>
            <a:ext cx="860760" cy="18180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319" name=""/>
          <p:cNvSpPr/>
          <p:nvPr/>
        </p:nvSpPr>
        <p:spPr>
          <a:xfrm>
            <a:off x="7589520" y="2560320"/>
            <a:ext cx="2193480" cy="219348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320" name=""/>
          <p:cNvSpPr/>
          <p:nvPr/>
        </p:nvSpPr>
        <p:spPr>
          <a:xfrm>
            <a:off x="3200400" y="731520"/>
            <a:ext cx="1683720" cy="1644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321" name=""/>
          <p:cNvSpPr/>
          <p:nvPr/>
        </p:nvSpPr>
        <p:spPr>
          <a:xfrm>
            <a:off x="1424160" y="3489120"/>
            <a:ext cx="1683720" cy="1644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322" name=""/>
          <p:cNvSpPr/>
          <p:nvPr/>
        </p:nvSpPr>
        <p:spPr>
          <a:xfrm>
            <a:off x="700920" y="1900080"/>
            <a:ext cx="1401120" cy="1847880"/>
          </a:xfrm>
          <a:custGeom>
            <a:avLst/>
            <a:gdLst>
              <a:gd name="textAreaLeft" fmla="*/ 0 w 1401120"/>
              <a:gd name="textAreaRight" fmla="*/ 1402200 w 1401120"/>
              <a:gd name="textAreaTop" fmla="*/ 0 h 1847880"/>
              <a:gd name="textAreaBottom" fmla="*/ 1848960 h 1847880"/>
            </a:gdLst>
            <a:ahLst/>
            <a:rect l="textAreaLeft" t="textAreaTop" r="textAreaRight" b="textAreaBottom"/>
            <a:pathLst>
              <a:path fill="none" w="3895" h="5136">
                <a:moveTo>
                  <a:pt x="339" y="0"/>
                </a:moveTo>
                <a:cubicBezTo>
                  <a:pt x="-931" y="2540"/>
                  <a:pt x="1609" y="5588"/>
                  <a:pt x="3895" y="508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en-US" sz="1800" spc="-1" strike="noStrike">
              <a:solidFill>
                <a:srgbClr val="000000"/>
              </a:solidFill>
              <a:latin typeface="Arial"/>
              <a:ea typeface="DejaVu Sans"/>
            </a:endParaRPr>
          </a:p>
        </p:txBody>
      </p:sp>
      <p:sp>
        <p:nvSpPr>
          <p:cNvPr id="323" name=""/>
          <p:cNvSpPr/>
          <p:nvPr/>
        </p:nvSpPr>
        <p:spPr>
          <a:xfrm>
            <a:off x="3931920" y="2011680"/>
            <a:ext cx="974880" cy="1370520"/>
          </a:xfrm>
          <a:custGeom>
            <a:avLst/>
            <a:gdLst>
              <a:gd name="textAreaLeft" fmla="*/ 0 w 974880"/>
              <a:gd name="textAreaRight" fmla="*/ 975960 w 974880"/>
              <a:gd name="textAreaTop" fmla="*/ 0 h 1370520"/>
              <a:gd name="textAreaBottom" fmla="*/ 1371600 h 1370520"/>
            </a:gdLst>
            <a:ahLst/>
            <a:rect l="textAreaLeft" t="textAreaTop" r="textAreaRight" b="textAreaBottom"/>
            <a:pathLst>
              <a:path fill="none" w="2711" h="3810">
                <a:moveTo>
                  <a:pt x="0" y="3810"/>
                </a:moveTo>
                <a:cubicBezTo>
                  <a:pt x="762" y="3048"/>
                  <a:pt x="1271" y="3556"/>
                  <a:pt x="1270" y="2795"/>
                </a:cubicBezTo>
                <a:cubicBezTo>
                  <a:pt x="1270" y="2032"/>
                  <a:pt x="3301" y="2286"/>
                  <a:pt x="2540" y="3048"/>
                </a:cubicBezTo>
                <a:cubicBezTo>
                  <a:pt x="1778" y="3810"/>
                  <a:pt x="1524" y="508"/>
                  <a:pt x="2540" y="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en-US" sz="1800" spc="-1" strike="noStrike">
              <a:solidFill>
                <a:srgbClr val="000000"/>
              </a:solidFill>
              <a:latin typeface="Arial"/>
              <a:ea typeface="DejaVu Sans"/>
            </a:endParaRPr>
          </a:p>
        </p:txBody>
      </p:sp>
      <p:sp>
        <p:nvSpPr>
          <p:cNvPr id="324" name=""/>
          <p:cNvSpPr/>
          <p:nvPr/>
        </p:nvSpPr>
        <p:spPr>
          <a:xfrm>
            <a:off x="7724880" y="2103120"/>
            <a:ext cx="777960" cy="1461960"/>
          </a:xfrm>
          <a:custGeom>
            <a:avLst/>
            <a:gdLst>
              <a:gd name="textAreaLeft" fmla="*/ 0 w 777960"/>
              <a:gd name="textAreaRight" fmla="*/ 779040 w 777960"/>
              <a:gd name="textAreaTop" fmla="*/ 0 h 1461960"/>
              <a:gd name="textAreaBottom" fmla="*/ 1463040 h 1461960"/>
            </a:gdLst>
            <a:ahLst/>
            <a:rect l="textAreaLeft" t="textAreaTop" r="textAreaRight" b="textAreaBottom"/>
            <a:pathLst>
              <a:path fill="none" w="2164" h="4064">
                <a:moveTo>
                  <a:pt x="132" y="4064"/>
                </a:moveTo>
                <a:cubicBezTo>
                  <a:pt x="-630" y="3301"/>
                  <a:pt x="2164" y="3555"/>
                  <a:pt x="2164" y="2794"/>
                </a:cubicBezTo>
                <a:cubicBezTo>
                  <a:pt x="2164" y="2032"/>
                  <a:pt x="-630" y="1778"/>
                  <a:pt x="132" y="2540"/>
                </a:cubicBezTo>
                <a:cubicBezTo>
                  <a:pt x="894" y="3302"/>
                  <a:pt x="1910" y="508"/>
                  <a:pt x="894" y="0"/>
                </a:cubicBezTo>
              </a:path>
            </a:pathLst>
          </a:custGeom>
          <a:noFill/>
          <a:ln w="36720">
            <a:solidFill>
              <a:srgbClr val="666666"/>
            </a:solidFill>
            <a:custDash>
              <a:ds d="600000" sp="300000"/>
            </a:custDash>
            <a:round/>
            <a:headEnd len="med" type="triangle" w="med"/>
            <a:tailEnd len="med" type="triangle" w="med"/>
          </a:ln>
        </p:spPr>
        <p:style>
          <a:lnRef idx="0"/>
          <a:fillRef idx="0"/>
          <a:effectRef idx="0"/>
          <a:fontRef idx="minor"/>
        </p:style>
        <p:txBody>
          <a:bodyPr lIns="108360" rIns="108360" tIns="63360" bIns="63360" anchor="ctr">
            <a:noAutofit/>
          </a:bodyPr>
          <a:p>
            <a:pPr>
              <a:lnSpc>
                <a:spcPct val="100000"/>
              </a:lnSpc>
            </a:pPr>
            <a:endParaRPr b="0" lang="en-US" sz="1800" spc="-1" strike="noStrike">
              <a:solidFill>
                <a:srgbClr val="000000"/>
              </a:solidFill>
              <a:latin typeface="Arial"/>
              <a:ea typeface="DejaVu Sans"/>
            </a:endParaRPr>
          </a:p>
        </p:txBody>
      </p:sp>
      <p:sp>
        <p:nvSpPr>
          <p:cNvPr id="325" name=""/>
          <p:cNvSpPr/>
          <p:nvPr/>
        </p:nvSpPr>
        <p:spPr>
          <a:xfrm>
            <a:off x="1424160" y="4754880"/>
            <a:ext cx="860760" cy="18180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326" name=""/>
          <p:cNvSpPr/>
          <p:nvPr/>
        </p:nvSpPr>
        <p:spPr>
          <a:xfrm>
            <a:off x="2887200" y="1300320"/>
            <a:ext cx="860760" cy="181800"/>
          </a:xfrm>
          <a:prstGeom prst="rect">
            <a:avLst/>
          </a:prstGeom>
          <a:pattFill prst="wdUpDiag">
            <a:fgClr>
              <a:srgbClr val="000000"/>
            </a:fgClr>
            <a:bgClr>
              <a:srgbClr val="ffffff">
                <a:alpha val="0"/>
              </a:srgbClr>
            </a:bgClr>
          </a:patt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327"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28"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
          <p:cNvSpPr/>
          <p:nvPr/>
        </p:nvSpPr>
        <p:spPr>
          <a:xfrm>
            <a:off x="822960" y="2468880"/>
            <a:ext cx="1461960" cy="146196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366" name=""/>
          <p:cNvSpPr/>
          <p:nvPr/>
        </p:nvSpPr>
        <p:spPr>
          <a:xfrm>
            <a:off x="4480560" y="1554480"/>
            <a:ext cx="1461960" cy="146196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367" name=""/>
          <p:cNvSpPr/>
          <p:nvPr/>
        </p:nvSpPr>
        <p:spPr>
          <a:xfrm>
            <a:off x="6583680" y="3108960"/>
            <a:ext cx="1461960" cy="1461960"/>
          </a:xfrm>
          <a:prstGeom prst="ellipse">
            <a:avLst/>
          </a:prstGeom>
          <a:solidFill>
            <a:srgbClr val="eeeeee"/>
          </a:solidFill>
          <a:ln w="0">
            <a:noFill/>
          </a:ln>
          <a:effectLst>
            <a:outerShdw blurRad="0" dir="2700000" dist="102841" rotWithShape="0">
              <a:srgbClr val="808080">
                <a:alpha val="20000"/>
              </a:srgbClr>
            </a:outerShdw>
          </a:effectLst>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368" name=""/>
          <p:cNvSpPr/>
          <p:nvPr/>
        </p:nvSpPr>
        <p:spPr>
          <a:xfrm>
            <a:off x="1554480" y="4114800"/>
            <a:ext cx="913320" cy="656280"/>
          </a:xfrm>
          <a:custGeom>
            <a:avLst/>
            <a:gdLst>
              <a:gd name="textAreaLeft" fmla="*/ 0 w 913320"/>
              <a:gd name="textAreaRight" fmla="*/ 914400 w 913320"/>
              <a:gd name="textAreaTop" fmla="*/ 0 h 656280"/>
              <a:gd name="textAreaBottom" fmla="*/ 657360 h 656280"/>
            </a:gdLst>
            <a:ahLst/>
            <a:rect l="textAreaLeft" t="textAreaTop" r="textAreaRight" b="textAreaBottom"/>
            <a:pathLst>
              <a:path fill="none" w="2540" h="1826">
                <a:moveTo>
                  <a:pt x="0" y="0"/>
                </a:moveTo>
                <a:cubicBezTo>
                  <a:pt x="508" y="2286"/>
                  <a:pt x="2540" y="1778"/>
                  <a:pt x="2540" y="1778"/>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en-US" sz="1800" spc="-1" strike="noStrike">
              <a:solidFill>
                <a:srgbClr val="000000"/>
              </a:solidFill>
              <a:latin typeface="Noto Sans"/>
              <a:ea typeface="DejaVu Sans"/>
            </a:endParaRPr>
          </a:p>
        </p:txBody>
      </p:sp>
      <p:sp>
        <p:nvSpPr>
          <p:cNvPr id="369" name=""/>
          <p:cNvSpPr/>
          <p:nvPr/>
        </p:nvSpPr>
        <p:spPr>
          <a:xfrm>
            <a:off x="3657600" y="1188720"/>
            <a:ext cx="821880" cy="639000"/>
          </a:xfrm>
          <a:custGeom>
            <a:avLst/>
            <a:gdLst>
              <a:gd name="textAreaLeft" fmla="*/ 0 w 821880"/>
              <a:gd name="textAreaRight" fmla="*/ 822960 w 821880"/>
              <a:gd name="textAreaTop" fmla="*/ 0 h 639000"/>
              <a:gd name="textAreaBottom" fmla="*/ 640080 h 639000"/>
            </a:gdLst>
            <a:ahLst/>
            <a:rect l="textAreaLeft" t="textAreaTop" r="textAreaRight" b="textAreaBottom"/>
            <a:pathLst>
              <a:path fill="none" w="2286" h="1778">
                <a:moveTo>
                  <a:pt x="2286" y="1778"/>
                </a:moveTo>
                <a:cubicBezTo>
                  <a:pt x="1016" y="1778"/>
                  <a:pt x="2033" y="0"/>
                  <a:pt x="0" y="0"/>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en-US" sz="1800" spc="-1" strike="noStrike">
              <a:solidFill>
                <a:srgbClr val="000000"/>
              </a:solidFill>
              <a:latin typeface="Noto Sans"/>
              <a:ea typeface="DejaVu Sans"/>
            </a:endParaRPr>
          </a:p>
        </p:txBody>
      </p:sp>
      <p:sp>
        <p:nvSpPr>
          <p:cNvPr id="370" name=""/>
          <p:cNvSpPr/>
          <p:nvPr/>
        </p:nvSpPr>
        <p:spPr>
          <a:xfrm>
            <a:off x="7955280" y="2011680"/>
            <a:ext cx="1463040" cy="1187640"/>
          </a:xfrm>
          <a:custGeom>
            <a:avLst/>
            <a:gdLst>
              <a:gd name="textAreaLeft" fmla="*/ 0 w 1463040"/>
              <a:gd name="textAreaRight" fmla="*/ 1464120 w 1463040"/>
              <a:gd name="textAreaTop" fmla="*/ 0 h 1187640"/>
              <a:gd name="textAreaBottom" fmla="*/ 1188720 h 1187640"/>
            </a:gdLst>
            <a:ahLst/>
            <a:rect l="textAreaLeft" t="textAreaTop" r="textAreaRight" b="textAreaBottom"/>
            <a:pathLst>
              <a:path fill="none" w="4067" h="3302">
                <a:moveTo>
                  <a:pt x="3302" y="0"/>
                </a:moveTo>
                <a:cubicBezTo>
                  <a:pt x="4826" y="1016"/>
                  <a:pt x="3810" y="2286"/>
                  <a:pt x="2540" y="2286"/>
                </a:cubicBezTo>
                <a:cubicBezTo>
                  <a:pt x="1269" y="2286"/>
                  <a:pt x="253" y="2540"/>
                  <a:pt x="0" y="3302"/>
                </a:cubicBezTo>
              </a:path>
            </a:pathLst>
          </a:custGeom>
          <a:noFill/>
          <a:ln w="36720">
            <a:solidFill>
              <a:srgbClr val="666666"/>
            </a:solidFill>
            <a:custDash>
              <a:ds d="600000" sp="300000"/>
            </a:custDash>
            <a:round/>
          </a:ln>
        </p:spPr>
        <p:style>
          <a:lnRef idx="0"/>
          <a:fillRef idx="0"/>
          <a:effectRef idx="0"/>
          <a:fontRef idx="minor"/>
        </p:style>
        <p:txBody>
          <a:bodyPr lIns="108360" rIns="108360" tIns="63360" bIns="63360" anchor="ctr">
            <a:noAutofit/>
          </a:bodyPr>
          <a:p>
            <a:pPr>
              <a:lnSpc>
                <a:spcPct val="100000"/>
              </a:lnSpc>
            </a:pPr>
            <a:endParaRPr b="0" lang="en-US" sz="1800" spc="-1" strike="noStrike">
              <a:solidFill>
                <a:srgbClr val="000000"/>
              </a:solidFill>
              <a:latin typeface="Noto Sans"/>
              <a:ea typeface="DejaVu Sans"/>
            </a:endParaRPr>
          </a:p>
        </p:txBody>
      </p:sp>
      <p:sp>
        <p:nvSpPr>
          <p:cNvPr id="371" name=""/>
          <p:cNvSpPr/>
          <p:nvPr/>
        </p:nvSpPr>
        <p:spPr>
          <a:xfrm>
            <a:off x="2468880" y="822960"/>
            <a:ext cx="1409400" cy="137052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372" name=""/>
          <p:cNvSpPr/>
          <p:nvPr/>
        </p:nvSpPr>
        <p:spPr>
          <a:xfrm>
            <a:off x="3931920" y="4663440"/>
            <a:ext cx="1683720" cy="164484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373" name=""/>
          <p:cNvSpPr/>
          <p:nvPr/>
        </p:nvSpPr>
        <p:spPr>
          <a:xfrm>
            <a:off x="8412480" y="1280160"/>
            <a:ext cx="1096200" cy="100476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374"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375"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
          <p:cNvSpPr/>
          <p:nvPr/>
        </p:nvSpPr>
        <p:spPr>
          <a:xfrm rot="18876000">
            <a:off x="8645400" y="-404640"/>
            <a:ext cx="2894400" cy="289440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413" name=""/>
          <p:cNvSpPr/>
          <p:nvPr/>
        </p:nvSpPr>
        <p:spPr>
          <a:xfrm rot="18876000">
            <a:off x="8665560" y="3983040"/>
            <a:ext cx="2894400" cy="2894400"/>
          </a:xfrm>
          <a:prstGeom prst="rect">
            <a:avLst/>
          </a:prstGeom>
          <a:solidFill>
            <a:srgbClr val="ced4da"/>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414" name=""/>
          <p:cNvSpPr/>
          <p:nvPr/>
        </p:nvSpPr>
        <p:spPr>
          <a:xfrm rot="18964800">
            <a:off x="993240" y="5915880"/>
            <a:ext cx="2587680" cy="73044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415" name=""/>
          <p:cNvSpPr/>
          <p:nvPr/>
        </p:nvSpPr>
        <p:spPr>
          <a:xfrm rot="18964800">
            <a:off x="-1296720" y="5513760"/>
            <a:ext cx="2587680" cy="73044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416" name=""/>
          <p:cNvSpPr/>
          <p:nvPr/>
        </p:nvSpPr>
        <p:spPr>
          <a:xfrm rot="18964800">
            <a:off x="3681360" y="339480"/>
            <a:ext cx="3456720" cy="92124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417" name=""/>
          <p:cNvSpPr/>
          <p:nvPr/>
        </p:nvSpPr>
        <p:spPr>
          <a:xfrm rot="18964800">
            <a:off x="1445040" y="-757440"/>
            <a:ext cx="2587680" cy="73044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418" name=""/>
          <p:cNvSpPr/>
          <p:nvPr/>
        </p:nvSpPr>
        <p:spPr>
          <a:xfrm rot="18964800">
            <a:off x="-726840" y="3295080"/>
            <a:ext cx="2587680" cy="511920"/>
          </a:xfrm>
          <a:prstGeom prst="rect">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419" name="PlaceHolder 1"/>
          <p:cNvSpPr>
            <a:spLocks noGrp="1"/>
          </p:cNvSpPr>
          <p:nvPr>
            <p:ph type="title"/>
          </p:nvPr>
        </p:nvSpPr>
        <p:spPr>
          <a:xfrm>
            <a:off x="504000" y="226080"/>
            <a:ext cx="9072000" cy="946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420" name="PlaceHolder 2"/>
          <p:cNvSpPr>
            <a:spLocks noGrp="1"/>
          </p:cNvSpPr>
          <p:nvPr>
            <p:ph type="body"/>
          </p:nvPr>
        </p:nvSpPr>
        <p:spPr>
          <a:xfrm>
            <a:off x="504000" y="1326600"/>
            <a:ext cx="9072000" cy="3288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1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73.xml"/>
</Relationships>
</file>

<file path=ppt/slides/_rels/slide12.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slideLayout" Target="../slideLayouts/slideLayout85.xml"/>
</Relationships>
</file>

<file path=ppt/slides/_rels/slide1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hyperlink" Target="https://www.google.com/url?sa=i&amp;url=https%3A%2F%2Fdailynigerian.com%2Fnigerian-students-win%2F&amp;psig=AOvVaw2pWJT5gxh5JsrsairbvkPF&amp;ust=1729517102911000&amp;source=images&amp;cd=vfe&amp;opi=89978449&amp;ved=0CBcQjhxqFwoTCJCcgLmHnYkDFQAAAAAdAAAAABAJ" TargetMode="External"/><Relationship Id="rId2" Type="http://schemas.openxmlformats.org/officeDocument/2006/relationships/image" Target="../media/image19.png"/><Relationship Id="rId3" Type="http://schemas.openxmlformats.org/officeDocument/2006/relationships/slideLayout" Target="../slideLayouts/slideLayout97.xml"/>
</Relationships>
</file>

<file path=ppt/slides/_rels/slide15.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97.xml"/>
</Relationships>
</file>

<file path=ppt/slides/_rels/slide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hyperlink" Target="https://www.google.com/url?sa=i&amp;url=https%3A%2F%2Fwww.alittleofftrack.com%2Fnigeria-not-what-we-expected%2F&amp;psig=AOvVaw2sT_as11MKd4G2fFa6FGjd&amp;ust=1729512328461000&amp;source=images&amp;cd=vfe&amp;opi=89978449&amp;ved=0CBcQjhxqFwoTCMiBuNT1nIkDFQAAAAAdAAAAABAE" TargetMode="External"/><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49.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9.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9.png"/><Relationship Id="rId3" Type="http://schemas.openxmlformats.org/officeDocument/2006/relationships/image" Target="../media/image12.png"/><Relationship Id="rId4" Type="http://schemas.openxmlformats.org/officeDocument/2006/relationships/image" Target="../media/image9.png"/><Relationship Id="rId5" Type="http://schemas.openxmlformats.org/officeDocument/2006/relationships/image" Target="../media/image13.png"/><Relationship Id="rId6" Type="http://schemas.openxmlformats.org/officeDocument/2006/relationships/slideLayout" Target="../slideLayouts/slideLayout4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7" name=""/>
          <p:cNvSpPr/>
          <p:nvPr/>
        </p:nvSpPr>
        <p:spPr>
          <a:xfrm>
            <a:off x="0" y="0"/>
            <a:ext cx="10080360" cy="5670360"/>
          </a:xfrm>
          <a:prstGeom prst="rect">
            <a:avLst/>
          </a:prstGeom>
          <a:solidFill>
            <a:srgbClr val="fafafa"/>
          </a:solidFill>
          <a:ln w="0">
            <a:solidFill>
              <a:srgbClr val="fafafa"/>
            </a:solid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458" name=""/>
          <p:cNvSpPr/>
          <p:nvPr/>
        </p:nvSpPr>
        <p:spPr>
          <a:xfrm>
            <a:off x="3885120" y="4428720"/>
            <a:ext cx="3585960" cy="137268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1" lang="en-US" sz="3200" spc="-1" strike="noStrike">
                <a:solidFill>
                  <a:srgbClr val="000000"/>
                </a:solidFill>
                <a:latin typeface="Noto Sans"/>
                <a:ea typeface="DejaVu Sans"/>
              </a:rPr>
              <a:t>The Educator</a:t>
            </a:r>
            <a:endParaRPr b="0" lang="en-US" sz="3200" spc="-1" strike="noStrike">
              <a:solidFill>
                <a:srgbClr val="000000"/>
              </a:solidFill>
              <a:latin typeface="Arial"/>
            </a:endParaRPr>
          </a:p>
          <a:p>
            <a:pPr algn="r">
              <a:lnSpc>
                <a:spcPct val="100000"/>
              </a:lnSpc>
            </a:pPr>
            <a:r>
              <a:rPr b="0" lang="en-US" sz="2000" spc="-1" strike="noStrike">
                <a:solidFill>
                  <a:srgbClr val="000000"/>
                </a:solidFill>
                <a:latin typeface="Noto Sans"/>
                <a:ea typeface="DejaVu Sans"/>
              </a:rPr>
              <a:t>Team: GameChangers</a:t>
            </a:r>
            <a:endParaRPr b="0" lang="en-US" sz="2000" spc="-1" strike="noStrike">
              <a:solidFill>
                <a:srgbClr val="000000"/>
              </a:solidFill>
              <a:latin typeface="Arial"/>
            </a:endParaRPr>
          </a:p>
        </p:txBody>
      </p:sp>
      <p:sp>
        <p:nvSpPr>
          <p:cNvPr id="459" name=""/>
          <p:cNvSpPr/>
          <p:nvPr/>
        </p:nvSpPr>
        <p:spPr>
          <a:xfrm>
            <a:off x="7681680" y="4655880"/>
            <a:ext cx="2376360" cy="493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300" spc="-1" strike="noStrike">
                <a:solidFill>
                  <a:srgbClr val="000000"/>
                </a:solidFill>
                <a:latin typeface="Noto Sans"/>
                <a:ea typeface="DejaVu Sans"/>
              </a:rPr>
              <a:t>Syed M. Ashhar &amp; </a:t>
            </a:r>
            <a:endParaRPr b="0" lang="en-US" sz="1300" spc="-1" strike="noStrike">
              <a:solidFill>
                <a:srgbClr val="000000"/>
              </a:solidFill>
              <a:latin typeface="Arial"/>
            </a:endParaRPr>
          </a:p>
          <a:p>
            <a:pPr>
              <a:lnSpc>
                <a:spcPct val="100000"/>
              </a:lnSpc>
            </a:pPr>
            <a:r>
              <a:rPr b="1" lang="en-US" sz="1300" spc="-1" strike="noStrike">
                <a:solidFill>
                  <a:srgbClr val="000000"/>
                </a:solidFill>
                <a:latin typeface="Noto Sans"/>
                <a:ea typeface="DejaVu Sans"/>
              </a:rPr>
              <a:t>M. Hamza</a:t>
            </a:r>
            <a:endParaRPr b="0" lang="en-US" sz="1300" spc="-1" strike="noStrike">
              <a:solidFill>
                <a:srgbClr val="000000"/>
              </a:solidFill>
              <a:latin typeface="Arial"/>
            </a:endParaRPr>
          </a:p>
          <a:p>
            <a:pPr>
              <a:lnSpc>
                <a:spcPct val="100000"/>
              </a:lnSpc>
            </a:pPr>
            <a:r>
              <a:rPr b="0" lang="en-US" sz="1050" spc="-1" strike="noStrike">
                <a:solidFill>
                  <a:srgbClr val="000000"/>
                </a:solidFill>
                <a:latin typeface="Noto Sans"/>
                <a:ea typeface="DejaVu Sans"/>
              </a:rPr>
              <a:t>Edge Runners 3.2</a:t>
            </a:r>
            <a:endParaRPr b="0" lang="en-US" sz="1050" spc="-1" strike="noStrike">
              <a:solidFill>
                <a:srgbClr val="000000"/>
              </a:solidFill>
              <a:latin typeface="Arial"/>
            </a:endParaRPr>
          </a:p>
        </p:txBody>
      </p:sp>
      <p:sp>
        <p:nvSpPr>
          <p:cNvPr id="460" name=""/>
          <p:cNvSpPr/>
          <p:nvPr/>
        </p:nvSpPr>
        <p:spPr>
          <a:xfrm>
            <a:off x="7600680" y="4375440"/>
            <a:ext cx="360" cy="1005840"/>
          </a:xfrm>
          <a:prstGeom prst="line">
            <a:avLst/>
          </a:prstGeom>
          <a:ln w="54720">
            <a:solidFill>
              <a:srgbClr val="999999"/>
            </a:solidFill>
            <a:round/>
          </a:ln>
        </p:spPr>
        <p:style>
          <a:lnRef idx="0"/>
          <a:fillRef idx="0"/>
          <a:effectRef idx="0"/>
          <a:fontRef idx="minor"/>
        </p:style>
        <p:txBody>
          <a:bodyPr lIns="117360" rIns="117360" tIns="72360" bIns="72360" anchor="ctr">
            <a:noAutofit/>
          </a:bodyPr>
          <a:p>
            <a:endParaRPr b="0" lang="en-US" sz="1800" spc="-1" strike="noStrike">
              <a:solidFill>
                <a:srgbClr val="000000"/>
              </a:solidFill>
              <a:latin typeface="Noto Sans"/>
              <a:ea typeface="DejaVu Sans"/>
            </a:endParaRPr>
          </a:p>
        </p:txBody>
      </p:sp>
      <p:sp>
        <p:nvSpPr>
          <p:cNvPr id="461" name=""/>
          <p:cNvSpPr/>
          <p:nvPr/>
        </p:nvSpPr>
        <p:spPr>
          <a:xfrm>
            <a:off x="-120960" y="-88560"/>
            <a:ext cx="10301760" cy="5797440"/>
          </a:xfrm>
          <a:custGeom>
            <a:avLst/>
            <a:gdLst>
              <a:gd name="textAreaLeft" fmla="*/ 0 w 10301760"/>
              <a:gd name="textAreaRight" fmla="*/ 10302120 w 10301760"/>
              <a:gd name="textAreaTop" fmla="*/ 0 h 5797440"/>
              <a:gd name="textAreaBottom" fmla="*/ 5797800 h 5797440"/>
            </a:gdLst>
            <a:ahLst/>
            <a:rect l="textAreaLeft" t="textAreaTop" r="textAreaRight" b="textAreaBottom"/>
            <a:pathLst>
              <a:path w="28617" h="16105">
                <a:moveTo>
                  <a:pt x="0" y="16105"/>
                </a:moveTo>
                <a:lnTo>
                  <a:pt x="0" y="15143"/>
                </a:lnTo>
                <a:lnTo>
                  <a:pt x="1635" y="16105"/>
                </a:lnTo>
                <a:lnTo>
                  <a:pt x="0" y="16105"/>
                </a:lnTo>
                <a:moveTo>
                  <a:pt x="0" y="10791"/>
                </a:moveTo>
                <a:lnTo>
                  <a:pt x="2383" y="9390"/>
                </a:lnTo>
                <a:lnTo>
                  <a:pt x="2397" y="9398"/>
                </a:lnTo>
                <a:lnTo>
                  <a:pt x="2411" y="9390"/>
                </a:lnTo>
                <a:lnTo>
                  <a:pt x="5374" y="11133"/>
                </a:lnTo>
                <a:lnTo>
                  <a:pt x="5374" y="14619"/>
                </a:lnTo>
                <a:lnTo>
                  <a:pt x="2848" y="16105"/>
                </a:lnTo>
                <a:lnTo>
                  <a:pt x="1946" y="16105"/>
                </a:lnTo>
                <a:lnTo>
                  <a:pt x="0" y="14961"/>
                </a:lnTo>
                <a:lnTo>
                  <a:pt x="0" y="10791"/>
                </a:lnTo>
                <a:moveTo>
                  <a:pt x="0" y="4331"/>
                </a:moveTo>
                <a:lnTo>
                  <a:pt x="2326" y="5699"/>
                </a:lnTo>
                <a:lnTo>
                  <a:pt x="2326" y="9185"/>
                </a:lnTo>
                <a:lnTo>
                  <a:pt x="0" y="10553"/>
                </a:lnTo>
                <a:lnTo>
                  <a:pt x="0" y="4331"/>
                </a:lnTo>
                <a:moveTo>
                  <a:pt x="0" y="12"/>
                </a:moveTo>
                <a:lnTo>
                  <a:pt x="20" y="0"/>
                </a:lnTo>
                <a:lnTo>
                  <a:pt x="4801" y="0"/>
                </a:lnTo>
                <a:lnTo>
                  <a:pt x="5374" y="337"/>
                </a:lnTo>
                <a:lnTo>
                  <a:pt x="5374" y="3823"/>
                </a:lnTo>
                <a:lnTo>
                  <a:pt x="2411" y="5566"/>
                </a:lnTo>
                <a:lnTo>
                  <a:pt x="0" y="4148"/>
                </a:lnTo>
                <a:lnTo>
                  <a:pt x="0" y="12"/>
                </a:lnTo>
                <a:moveTo>
                  <a:pt x="10925" y="0"/>
                </a:moveTo>
                <a:lnTo>
                  <a:pt x="11498" y="337"/>
                </a:lnTo>
                <a:lnTo>
                  <a:pt x="11498" y="3823"/>
                </a:lnTo>
                <a:lnTo>
                  <a:pt x="8535" y="5566"/>
                </a:lnTo>
                <a:lnTo>
                  <a:pt x="5571" y="3823"/>
                </a:lnTo>
                <a:lnTo>
                  <a:pt x="5571" y="337"/>
                </a:lnTo>
                <a:lnTo>
                  <a:pt x="6144" y="0"/>
                </a:lnTo>
                <a:lnTo>
                  <a:pt x="10925" y="0"/>
                </a:lnTo>
                <a:moveTo>
                  <a:pt x="17021" y="0"/>
                </a:moveTo>
                <a:lnTo>
                  <a:pt x="17594" y="337"/>
                </a:lnTo>
                <a:lnTo>
                  <a:pt x="17594" y="3823"/>
                </a:lnTo>
                <a:lnTo>
                  <a:pt x="14631" y="5566"/>
                </a:lnTo>
                <a:lnTo>
                  <a:pt x="11667" y="3823"/>
                </a:lnTo>
                <a:lnTo>
                  <a:pt x="11667" y="337"/>
                </a:lnTo>
                <a:lnTo>
                  <a:pt x="12240" y="0"/>
                </a:lnTo>
                <a:lnTo>
                  <a:pt x="17021" y="0"/>
                </a:lnTo>
                <a:moveTo>
                  <a:pt x="23117" y="0"/>
                </a:moveTo>
                <a:lnTo>
                  <a:pt x="23690" y="337"/>
                </a:lnTo>
                <a:lnTo>
                  <a:pt x="23690" y="3823"/>
                </a:lnTo>
                <a:lnTo>
                  <a:pt x="20727" y="5566"/>
                </a:lnTo>
                <a:lnTo>
                  <a:pt x="17763" y="3823"/>
                </a:lnTo>
                <a:lnTo>
                  <a:pt x="17763" y="337"/>
                </a:lnTo>
                <a:lnTo>
                  <a:pt x="18336" y="0"/>
                </a:lnTo>
                <a:lnTo>
                  <a:pt x="23117" y="0"/>
                </a:lnTo>
                <a:moveTo>
                  <a:pt x="28617" y="0"/>
                </a:moveTo>
                <a:lnTo>
                  <a:pt x="28617" y="4494"/>
                </a:lnTo>
                <a:lnTo>
                  <a:pt x="26795" y="5566"/>
                </a:lnTo>
                <a:lnTo>
                  <a:pt x="23831" y="3823"/>
                </a:lnTo>
                <a:lnTo>
                  <a:pt x="23831" y="337"/>
                </a:lnTo>
                <a:lnTo>
                  <a:pt x="24404" y="0"/>
                </a:lnTo>
                <a:lnTo>
                  <a:pt x="28617" y="0"/>
                </a:lnTo>
                <a:moveTo>
                  <a:pt x="28617" y="10122"/>
                </a:moveTo>
                <a:lnTo>
                  <a:pt x="26879" y="9100"/>
                </a:lnTo>
                <a:lnTo>
                  <a:pt x="26879" y="5614"/>
                </a:lnTo>
                <a:lnTo>
                  <a:pt x="28617" y="4592"/>
                </a:lnTo>
                <a:lnTo>
                  <a:pt x="28617" y="10122"/>
                </a:lnTo>
                <a:moveTo>
                  <a:pt x="8098" y="16105"/>
                </a:moveTo>
                <a:lnTo>
                  <a:pt x="5571" y="14619"/>
                </a:lnTo>
                <a:lnTo>
                  <a:pt x="5571" y="11133"/>
                </a:lnTo>
                <a:lnTo>
                  <a:pt x="8535" y="9390"/>
                </a:lnTo>
                <a:lnTo>
                  <a:pt x="11498" y="11133"/>
                </a:lnTo>
                <a:lnTo>
                  <a:pt x="11498" y="14619"/>
                </a:lnTo>
                <a:lnTo>
                  <a:pt x="8972" y="16105"/>
                </a:lnTo>
                <a:lnTo>
                  <a:pt x="8098" y="16105"/>
                </a:lnTo>
                <a:moveTo>
                  <a:pt x="3158" y="16105"/>
                </a:moveTo>
                <a:lnTo>
                  <a:pt x="5459" y="14752"/>
                </a:lnTo>
                <a:lnTo>
                  <a:pt x="7759" y="16105"/>
                </a:lnTo>
                <a:lnTo>
                  <a:pt x="3158" y="16105"/>
                </a:lnTo>
                <a:moveTo>
                  <a:pt x="8450" y="5699"/>
                </a:moveTo>
                <a:lnTo>
                  <a:pt x="8450" y="9185"/>
                </a:lnTo>
                <a:lnTo>
                  <a:pt x="8422" y="9201"/>
                </a:lnTo>
                <a:lnTo>
                  <a:pt x="8422" y="9257"/>
                </a:lnTo>
                <a:lnTo>
                  <a:pt x="5459" y="11000"/>
                </a:lnTo>
                <a:lnTo>
                  <a:pt x="2495" y="9257"/>
                </a:lnTo>
                <a:lnTo>
                  <a:pt x="2495" y="5771"/>
                </a:lnTo>
                <a:lnTo>
                  <a:pt x="2523" y="5755"/>
                </a:lnTo>
                <a:lnTo>
                  <a:pt x="2523" y="5699"/>
                </a:lnTo>
                <a:lnTo>
                  <a:pt x="5487" y="3956"/>
                </a:lnTo>
                <a:lnTo>
                  <a:pt x="8450" y="5699"/>
                </a:lnTo>
                <a:moveTo>
                  <a:pt x="14546" y="5699"/>
                </a:moveTo>
                <a:lnTo>
                  <a:pt x="14546" y="9185"/>
                </a:lnTo>
                <a:lnTo>
                  <a:pt x="11583" y="10928"/>
                </a:lnTo>
                <a:lnTo>
                  <a:pt x="8619" y="9185"/>
                </a:lnTo>
                <a:lnTo>
                  <a:pt x="8619" y="5699"/>
                </a:lnTo>
                <a:lnTo>
                  <a:pt x="11583" y="3956"/>
                </a:lnTo>
                <a:lnTo>
                  <a:pt x="14546" y="5699"/>
                </a:lnTo>
                <a:moveTo>
                  <a:pt x="20642" y="5699"/>
                </a:moveTo>
                <a:lnTo>
                  <a:pt x="20642" y="9185"/>
                </a:lnTo>
                <a:lnTo>
                  <a:pt x="17679" y="10928"/>
                </a:lnTo>
                <a:lnTo>
                  <a:pt x="14715" y="9185"/>
                </a:lnTo>
                <a:lnTo>
                  <a:pt x="14715" y="5699"/>
                </a:lnTo>
                <a:lnTo>
                  <a:pt x="17679" y="3956"/>
                </a:lnTo>
                <a:lnTo>
                  <a:pt x="20642" y="5699"/>
                </a:lnTo>
                <a:moveTo>
                  <a:pt x="26710" y="5699"/>
                </a:moveTo>
                <a:lnTo>
                  <a:pt x="26710" y="9185"/>
                </a:lnTo>
                <a:lnTo>
                  <a:pt x="23747" y="10928"/>
                </a:lnTo>
                <a:lnTo>
                  <a:pt x="20783" y="9185"/>
                </a:lnTo>
                <a:lnTo>
                  <a:pt x="20783" y="5699"/>
                </a:lnTo>
                <a:lnTo>
                  <a:pt x="23747" y="3956"/>
                </a:lnTo>
                <a:lnTo>
                  <a:pt x="26710" y="5699"/>
                </a:lnTo>
                <a:close/>
              </a:path>
            </a:pathLst>
          </a:custGeom>
          <a:blipFill rotWithShape="0">
            <a:blip r:embed="rId1"/>
            <a:srcRect/>
            <a:stretch/>
          </a:blipFill>
          <a:ln w="0">
            <a:noFill/>
          </a:ln>
        </p:spPr>
        <p:style>
          <a:lnRef idx="0"/>
          <a:fillRef idx="0"/>
          <a:effectRef idx="0"/>
          <a:fontRef idx="minor"/>
        </p:style>
        <p:txBody>
          <a:bodyPr lIns="90000" rIns="90000" tIns="45000" bIns="45000" anchor="ctr" anchorCtr="1">
            <a:noAutofit/>
          </a:bodyPr>
          <a:p>
            <a:pPr>
              <a:lnSpc>
                <a:spcPct val="100000"/>
              </a:lnSpc>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5" name=""/>
          <p:cNvSpPr/>
          <p:nvPr/>
        </p:nvSpPr>
        <p:spPr>
          <a:xfrm>
            <a:off x="149040" y="2372760"/>
            <a:ext cx="3324600" cy="111312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spcBef>
                <a:spcPts val="1191"/>
              </a:spcBef>
              <a:spcAft>
                <a:spcPts val="992"/>
              </a:spcAft>
            </a:pPr>
            <a:r>
              <a:rPr b="0" lang="en-US" sz="1200" spc="-1" strike="noStrike">
                <a:solidFill>
                  <a:srgbClr val="666666"/>
                </a:solidFill>
                <a:latin typeface="Noto Sans"/>
                <a:ea typeface="DejaVu Sans"/>
              </a:rPr>
              <a:t>Mobile app uses llama-3.2-1B and 3.2-3B to answer educational queries locally, ensuring offline functionality.</a:t>
            </a:r>
            <a:endParaRPr b="0" lang="en-US" sz="1200" spc="-1" strike="noStrike">
              <a:solidFill>
                <a:srgbClr val="000000"/>
              </a:solidFill>
              <a:latin typeface="Arial"/>
            </a:endParaRPr>
          </a:p>
        </p:txBody>
      </p:sp>
      <p:sp>
        <p:nvSpPr>
          <p:cNvPr id="516" name=""/>
          <p:cNvSpPr/>
          <p:nvPr/>
        </p:nvSpPr>
        <p:spPr>
          <a:xfrm>
            <a:off x="298440" y="1897200"/>
            <a:ext cx="3175200" cy="55296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1" lang="en-US" sz="1300" spc="-1" strike="noStrike">
                <a:solidFill>
                  <a:srgbClr val="000000"/>
                </a:solidFill>
                <a:latin typeface="Noto Sans"/>
                <a:ea typeface="DejaVu Sans"/>
              </a:rPr>
              <a:t>LLMs for Offline Queries:</a:t>
            </a:r>
            <a:endParaRPr b="0" lang="en-US" sz="1300" spc="-1" strike="noStrike">
              <a:solidFill>
                <a:srgbClr val="000000"/>
              </a:solidFill>
              <a:latin typeface="Arial"/>
            </a:endParaRPr>
          </a:p>
        </p:txBody>
      </p:sp>
      <p:sp>
        <p:nvSpPr>
          <p:cNvPr id="517" name=""/>
          <p:cNvSpPr/>
          <p:nvPr/>
        </p:nvSpPr>
        <p:spPr>
          <a:xfrm>
            <a:off x="109800" y="4403520"/>
            <a:ext cx="3382200" cy="111312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spcBef>
                <a:spcPts val="1191"/>
              </a:spcBef>
              <a:spcAft>
                <a:spcPts val="992"/>
              </a:spcAft>
            </a:pPr>
            <a:r>
              <a:rPr b="0" lang="en-US" sz="1200" spc="-1" strike="noStrike">
                <a:solidFill>
                  <a:srgbClr val="666666"/>
                </a:solidFill>
                <a:latin typeface="Noto Sans"/>
                <a:ea typeface="DejaVu Sans"/>
              </a:rPr>
              <a:t>When connected to the server, the Retrieval-Augmented Generation (RAG) system pulls relevant documents to provide accurate, context-driven responses.</a:t>
            </a:r>
            <a:endParaRPr b="0" lang="en-US" sz="1200" spc="-1" strike="noStrike">
              <a:solidFill>
                <a:srgbClr val="000000"/>
              </a:solidFill>
              <a:latin typeface="Arial"/>
            </a:endParaRPr>
          </a:p>
        </p:txBody>
      </p:sp>
      <p:sp>
        <p:nvSpPr>
          <p:cNvPr id="518" name=""/>
          <p:cNvSpPr/>
          <p:nvPr/>
        </p:nvSpPr>
        <p:spPr>
          <a:xfrm>
            <a:off x="109800" y="3924000"/>
            <a:ext cx="3382200" cy="784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1" lang="en-US" sz="1300" spc="-1" strike="noStrike">
                <a:solidFill>
                  <a:srgbClr val="000000"/>
                </a:solidFill>
                <a:latin typeface="Noto Sans"/>
                <a:ea typeface="DejaVu Sans"/>
              </a:rPr>
              <a:t>RAG for Enhanced Answers:</a:t>
            </a:r>
            <a:endParaRPr b="0" lang="en-US" sz="1300" spc="-1" strike="noStrike">
              <a:solidFill>
                <a:srgbClr val="000000"/>
              </a:solidFill>
              <a:latin typeface="Arial"/>
            </a:endParaRPr>
          </a:p>
        </p:txBody>
      </p:sp>
      <p:sp>
        <p:nvSpPr>
          <p:cNvPr id="519" name=""/>
          <p:cNvSpPr/>
          <p:nvPr/>
        </p:nvSpPr>
        <p:spPr>
          <a:xfrm>
            <a:off x="6672240" y="3534120"/>
            <a:ext cx="3382200" cy="128376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0" lang="en-US" sz="1200" spc="-1" strike="noStrike">
                <a:solidFill>
                  <a:srgbClr val="666666"/>
                </a:solidFill>
                <a:latin typeface="Noto Sans"/>
                <a:ea typeface="DejaVu Sans"/>
              </a:rPr>
              <a:t>The app combines text-based and image-based AI functionalities, delivering a comprehensive learning experience for students in remote areas.</a:t>
            </a:r>
            <a:endParaRPr b="0" lang="en-US" sz="1200" spc="-1" strike="noStrike">
              <a:solidFill>
                <a:srgbClr val="000000"/>
              </a:solidFill>
              <a:latin typeface="Arial"/>
            </a:endParaRPr>
          </a:p>
        </p:txBody>
      </p:sp>
      <p:sp>
        <p:nvSpPr>
          <p:cNvPr id="520" name=""/>
          <p:cNvSpPr/>
          <p:nvPr/>
        </p:nvSpPr>
        <p:spPr>
          <a:xfrm>
            <a:off x="6672240" y="3090960"/>
            <a:ext cx="2352600" cy="784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300" spc="-1" strike="noStrike">
                <a:solidFill>
                  <a:srgbClr val="000000"/>
                </a:solidFill>
                <a:latin typeface="Lato Black"/>
                <a:ea typeface="DejaVu Sans"/>
              </a:rPr>
              <a:t>Seamless Integration:</a:t>
            </a:r>
            <a:endParaRPr b="0" lang="en-US" sz="1300" spc="-1" strike="noStrike">
              <a:solidFill>
                <a:srgbClr val="000000"/>
              </a:solidFill>
              <a:latin typeface="Arial"/>
            </a:endParaRPr>
          </a:p>
        </p:txBody>
      </p:sp>
      <p:sp>
        <p:nvSpPr>
          <p:cNvPr id="521" name=""/>
          <p:cNvSpPr/>
          <p:nvPr/>
        </p:nvSpPr>
        <p:spPr>
          <a:xfrm>
            <a:off x="6664320" y="1488240"/>
            <a:ext cx="3382200" cy="111312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0" lang="en-US" sz="1200" spc="-1" strike="noStrike">
                <a:solidFill>
                  <a:srgbClr val="666666"/>
                </a:solidFill>
                <a:latin typeface="Noto Sans"/>
                <a:ea typeface="DejaVu Sans"/>
              </a:rPr>
              <a:t>Server-based LLMs (11B, 90B) offer multi-modal learning, processing images like textbook pages and providing detailed explanations or clarifications.</a:t>
            </a:r>
            <a:endParaRPr b="0" lang="en-US" sz="1200" spc="-1" strike="noStrike">
              <a:solidFill>
                <a:srgbClr val="000000"/>
              </a:solidFill>
              <a:latin typeface="Arial"/>
            </a:endParaRPr>
          </a:p>
        </p:txBody>
      </p:sp>
      <p:sp>
        <p:nvSpPr>
          <p:cNvPr id="522" name=""/>
          <p:cNvSpPr/>
          <p:nvPr/>
        </p:nvSpPr>
        <p:spPr>
          <a:xfrm>
            <a:off x="6664320" y="1013760"/>
            <a:ext cx="2046240" cy="732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300" spc="-1" strike="noStrike">
                <a:solidFill>
                  <a:srgbClr val="000000"/>
                </a:solidFill>
                <a:latin typeface="Noto Sans"/>
                <a:ea typeface="DejaVu Sans"/>
              </a:rPr>
              <a:t>Vision Capabilities:</a:t>
            </a:r>
            <a:endParaRPr b="0" lang="en-US" sz="1300" spc="-1" strike="noStrike">
              <a:solidFill>
                <a:srgbClr val="000000"/>
              </a:solidFill>
              <a:latin typeface="Arial"/>
            </a:endParaRPr>
          </a:p>
        </p:txBody>
      </p:sp>
      <p:sp>
        <p:nvSpPr>
          <p:cNvPr id="523" name=""/>
          <p:cNvSpPr/>
          <p:nvPr/>
        </p:nvSpPr>
        <p:spPr>
          <a:xfrm>
            <a:off x="504000" y="226440"/>
            <a:ext cx="9071280" cy="636840"/>
          </a:xfrm>
          <a:prstGeom prst="rect">
            <a:avLst/>
          </a:prstGeom>
          <a:noFill/>
          <a:ln w="0">
            <a:noFill/>
          </a:ln>
        </p:spPr>
        <p:style>
          <a:lnRef idx="0"/>
          <a:fillRef idx="0"/>
          <a:effectRef idx="0"/>
          <a:fontRef idx="minor"/>
        </p:style>
        <p:txBody>
          <a:bodyPr lIns="0" rIns="0" tIns="0" bIns="0" anchor="ctr">
            <a:noAutofit/>
          </a:bodyPr>
          <a:p>
            <a:pPr algn="ctr">
              <a:lnSpc>
                <a:spcPct val="100000"/>
              </a:lnSpc>
            </a:pPr>
            <a:r>
              <a:rPr b="0" lang="en-US" sz="4400" spc="-1" strike="noStrike">
                <a:solidFill>
                  <a:srgbClr val="000000"/>
                </a:solidFill>
                <a:latin typeface="Arial"/>
                <a:ea typeface="DejaVu Sans"/>
              </a:rPr>
              <a:t>Technical Aspects</a:t>
            </a:r>
            <a:endParaRPr b="0" lang="en-US" sz="4400" spc="-1" strike="noStrike">
              <a:solidFill>
                <a:srgbClr val="000000"/>
              </a:solidFill>
              <a:latin typeface="Arial"/>
            </a:endParaRPr>
          </a:p>
        </p:txBody>
      </p:sp>
    </p:spTree>
  </p:cSld>
  <p:transition spd="slow">
    <p:fade thruBlk="true"/>
  </p:transition>
  <p:timing>
    <p:tnLst>
      <p:par>
        <p:cTn id="233" dur="indefinite" restart="never" nodeType="tmRoot">
          <p:childTnLst>
            <p:seq>
              <p:cTn id="234" dur="indefinite" nodeType="mainSeq">
                <p:childTnLst>
                  <p:par>
                    <p:cTn id="235" fill="hold">
                      <p:stCondLst>
                        <p:cond delay="indefinite"/>
                      </p:stCondLst>
                      <p:childTnLst>
                        <p:par>
                          <p:cTn id="236" fill="hold">
                            <p:stCondLst>
                              <p:cond delay="0"/>
                            </p:stCondLst>
                            <p:childTnLst>
                              <p:par>
                                <p:cTn id="237" nodeType="clickEffect" fill="hold" presetClass="entr" presetID="3" presetSubtype="10">
                                  <p:stCondLst>
                                    <p:cond delay="0"/>
                                  </p:stCondLst>
                                  <p:childTnLst>
                                    <p:set>
                                      <p:cBhvr>
                                        <p:cTn id="238" dur="1" fill="hold">
                                          <p:stCondLst>
                                            <p:cond delay="0"/>
                                          </p:stCondLst>
                                        </p:cTn>
                                        <p:tgtEl>
                                          <p:spTgt spid="522"/>
                                        </p:tgtEl>
                                        <p:attrNameLst>
                                          <p:attrName>style.visibility</p:attrName>
                                        </p:attrNameLst>
                                      </p:cBhvr>
                                      <p:to>
                                        <p:strVal val="visible"/>
                                      </p:to>
                                    </p:set>
                                    <p:animEffect filter="blinds(horizontal)" transition="in">
                                      <p:cBhvr additive="repl">
                                        <p:cTn id="239" dur="500"/>
                                        <p:tgtEl>
                                          <p:spTgt spid="522"/>
                                        </p:tgtEl>
                                      </p:cBhvr>
                                    </p:animEffect>
                                  </p:childTnLst>
                                </p:cTn>
                              </p:par>
                            </p:childTnLst>
                          </p:cTn>
                        </p:par>
                      </p:childTnLst>
                    </p:cTn>
                  </p:par>
                  <p:par>
                    <p:cTn id="240" fill="hold">
                      <p:stCondLst>
                        <p:cond delay="indefinite"/>
                      </p:stCondLst>
                      <p:childTnLst>
                        <p:par>
                          <p:cTn id="241" fill="hold">
                            <p:stCondLst>
                              <p:cond delay="0"/>
                            </p:stCondLst>
                            <p:childTnLst>
                              <p:par>
                                <p:cTn id="242" nodeType="clickEffect" fill="hold" presetClass="entr" presetID="14" presetSubtype="10">
                                  <p:stCondLst>
                                    <p:cond delay="0"/>
                                  </p:stCondLst>
                                  <p:childTnLst>
                                    <p:set>
                                      <p:cBhvr>
                                        <p:cTn id="243" dur="1" fill="hold">
                                          <p:stCondLst>
                                            <p:cond delay="0"/>
                                          </p:stCondLst>
                                        </p:cTn>
                                        <p:tgtEl>
                                          <p:spTgt spid="521"/>
                                        </p:tgtEl>
                                        <p:attrNameLst>
                                          <p:attrName>style.visibility</p:attrName>
                                        </p:attrNameLst>
                                      </p:cBhvr>
                                      <p:to>
                                        <p:strVal val="visible"/>
                                      </p:to>
                                    </p:set>
                                    <p:animEffect filter="randombar(horizontal)" transition="in">
                                      <p:cBhvr additive="repl">
                                        <p:cTn id="244" dur="500"/>
                                        <p:tgtEl>
                                          <p:spTgt spid="521"/>
                                        </p:tgtEl>
                                      </p:cBhvr>
                                    </p:animEffect>
                                  </p:childTnLst>
                                </p:cTn>
                              </p:par>
                            </p:childTnLst>
                          </p:cTn>
                        </p:par>
                      </p:childTnLst>
                    </p:cTn>
                  </p:par>
                  <p:par>
                    <p:cTn id="245" fill="hold">
                      <p:stCondLst>
                        <p:cond delay="indefinite"/>
                      </p:stCondLst>
                      <p:childTnLst>
                        <p:par>
                          <p:cTn id="246" fill="hold">
                            <p:stCondLst>
                              <p:cond delay="0"/>
                            </p:stCondLst>
                            <p:childTnLst>
                              <p:par>
                                <p:cTn id="247" nodeType="clickEffect" fill="hold" presetClass="entr" presetID="3" presetSubtype="10">
                                  <p:stCondLst>
                                    <p:cond delay="0"/>
                                  </p:stCondLst>
                                  <p:childTnLst>
                                    <p:set>
                                      <p:cBhvr>
                                        <p:cTn id="248" dur="1" fill="hold">
                                          <p:stCondLst>
                                            <p:cond delay="0"/>
                                          </p:stCondLst>
                                        </p:cTn>
                                        <p:tgtEl>
                                          <p:spTgt spid="516"/>
                                        </p:tgtEl>
                                        <p:attrNameLst>
                                          <p:attrName>style.visibility</p:attrName>
                                        </p:attrNameLst>
                                      </p:cBhvr>
                                      <p:to>
                                        <p:strVal val="visible"/>
                                      </p:to>
                                    </p:set>
                                    <p:animEffect filter="blinds(horizontal)" transition="in">
                                      <p:cBhvr additive="repl">
                                        <p:cTn id="249" dur="500"/>
                                        <p:tgtEl>
                                          <p:spTgt spid="516"/>
                                        </p:tgtEl>
                                      </p:cBhvr>
                                    </p:animEffect>
                                  </p:childTnLst>
                                </p:cTn>
                              </p:par>
                            </p:childTnLst>
                          </p:cTn>
                        </p:par>
                      </p:childTnLst>
                    </p:cTn>
                  </p:par>
                  <p:par>
                    <p:cTn id="250" fill="hold">
                      <p:stCondLst>
                        <p:cond delay="indefinite"/>
                      </p:stCondLst>
                      <p:childTnLst>
                        <p:par>
                          <p:cTn id="251" fill="hold">
                            <p:stCondLst>
                              <p:cond delay="0"/>
                            </p:stCondLst>
                            <p:childTnLst>
                              <p:par>
                                <p:cTn id="252" nodeType="clickEffect" fill="hold" presetClass="entr" presetID="14" presetSubtype="10">
                                  <p:stCondLst>
                                    <p:cond delay="0"/>
                                  </p:stCondLst>
                                  <p:childTnLst>
                                    <p:set>
                                      <p:cBhvr>
                                        <p:cTn id="253" dur="1" fill="hold">
                                          <p:stCondLst>
                                            <p:cond delay="0"/>
                                          </p:stCondLst>
                                        </p:cTn>
                                        <p:tgtEl>
                                          <p:spTgt spid="515"/>
                                        </p:tgtEl>
                                        <p:attrNameLst>
                                          <p:attrName>style.visibility</p:attrName>
                                        </p:attrNameLst>
                                      </p:cBhvr>
                                      <p:to>
                                        <p:strVal val="visible"/>
                                      </p:to>
                                    </p:set>
                                    <p:animEffect filter="randombar(horizontal)" transition="in">
                                      <p:cBhvr additive="repl">
                                        <p:cTn id="254" dur="500"/>
                                        <p:tgtEl>
                                          <p:spTgt spid="515"/>
                                        </p:tgtEl>
                                      </p:cBhvr>
                                    </p:animEffect>
                                  </p:childTnLst>
                                </p:cTn>
                              </p:par>
                            </p:childTnLst>
                          </p:cTn>
                        </p:par>
                      </p:childTnLst>
                    </p:cTn>
                  </p:par>
                  <p:par>
                    <p:cTn id="255" fill="hold">
                      <p:stCondLst>
                        <p:cond delay="indefinite"/>
                      </p:stCondLst>
                      <p:childTnLst>
                        <p:par>
                          <p:cTn id="256" fill="hold">
                            <p:stCondLst>
                              <p:cond delay="0"/>
                            </p:stCondLst>
                            <p:childTnLst>
                              <p:par>
                                <p:cTn id="257" nodeType="clickEffect" fill="hold" presetClass="entr" presetID="3" presetSubtype="10">
                                  <p:stCondLst>
                                    <p:cond delay="0"/>
                                  </p:stCondLst>
                                  <p:childTnLst>
                                    <p:set>
                                      <p:cBhvr>
                                        <p:cTn id="258" dur="1" fill="hold">
                                          <p:stCondLst>
                                            <p:cond delay="0"/>
                                          </p:stCondLst>
                                        </p:cTn>
                                        <p:tgtEl>
                                          <p:spTgt spid="520"/>
                                        </p:tgtEl>
                                        <p:attrNameLst>
                                          <p:attrName>style.visibility</p:attrName>
                                        </p:attrNameLst>
                                      </p:cBhvr>
                                      <p:to>
                                        <p:strVal val="visible"/>
                                      </p:to>
                                    </p:set>
                                    <p:animEffect filter="blinds(horizontal)" transition="in">
                                      <p:cBhvr additive="repl">
                                        <p:cTn id="259" dur="500"/>
                                        <p:tgtEl>
                                          <p:spTgt spid="520"/>
                                        </p:tgtEl>
                                      </p:cBhvr>
                                    </p:animEffect>
                                  </p:childTnLst>
                                </p:cTn>
                              </p:par>
                            </p:childTnLst>
                          </p:cTn>
                        </p:par>
                      </p:childTnLst>
                    </p:cTn>
                  </p:par>
                  <p:par>
                    <p:cTn id="260" fill="hold">
                      <p:stCondLst>
                        <p:cond delay="indefinite"/>
                      </p:stCondLst>
                      <p:childTnLst>
                        <p:par>
                          <p:cTn id="261" fill="hold">
                            <p:stCondLst>
                              <p:cond delay="0"/>
                            </p:stCondLst>
                            <p:childTnLst>
                              <p:par>
                                <p:cTn id="262" nodeType="clickEffect" fill="hold" presetClass="entr" presetID="14" presetSubtype="10">
                                  <p:stCondLst>
                                    <p:cond delay="0"/>
                                  </p:stCondLst>
                                  <p:childTnLst>
                                    <p:set>
                                      <p:cBhvr>
                                        <p:cTn id="263" dur="1" fill="hold">
                                          <p:stCondLst>
                                            <p:cond delay="0"/>
                                          </p:stCondLst>
                                        </p:cTn>
                                        <p:tgtEl>
                                          <p:spTgt spid="519"/>
                                        </p:tgtEl>
                                        <p:attrNameLst>
                                          <p:attrName>style.visibility</p:attrName>
                                        </p:attrNameLst>
                                      </p:cBhvr>
                                      <p:to>
                                        <p:strVal val="visible"/>
                                      </p:to>
                                    </p:set>
                                    <p:animEffect filter="randombar(horizontal)" transition="in">
                                      <p:cBhvr additive="repl">
                                        <p:cTn id="264" dur="500"/>
                                        <p:tgtEl>
                                          <p:spTgt spid="519"/>
                                        </p:tgtEl>
                                      </p:cBhvr>
                                    </p:animEffect>
                                  </p:childTnLst>
                                </p:cTn>
                              </p:par>
                            </p:childTnLst>
                          </p:cTn>
                        </p:par>
                      </p:childTnLst>
                    </p:cTn>
                  </p:par>
                  <p:par>
                    <p:cTn id="265" fill="hold">
                      <p:stCondLst>
                        <p:cond delay="indefinite"/>
                      </p:stCondLst>
                      <p:childTnLst>
                        <p:par>
                          <p:cTn id="266" fill="hold">
                            <p:stCondLst>
                              <p:cond delay="0"/>
                            </p:stCondLst>
                            <p:childTnLst>
                              <p:par>
                                <p:cTn id="267" nodeType="clickEffect" fill="hold" presetClass="entr" presetID="1">
                                  <p:stCondLst>
                                    <p:cond delay="0"/>
                                  </p:stCondLst>
                                  <p:childTnLst>
                                    <p:set>
                                      <p:cBhvr>
                                        <p:cTn id="268" dur="1" fill="hold">
                                          <p:stCondLst>
                                            <p:cond delay="0"/>
                                          </p:stCondLst>
                                        </p:cTn>
                                        <p:tgtEl>
                                          <p:spTgt spid="518">
                                            <p:txEl>
                                              <p:pRg st="0" end="0"/>
                                            </p:txEl>
                                          </p:spTgt>
                                        </p:tgtEl>
                                        <p:attrNameLst>
                                          <p:attrName>style.visibility</p:attrName>
                                        </p:attrNameLst>
                                      </p:cBhvr>
                                      <p:to>
                                        <p:strVal val="visible"/>
                                      </p:to>
                                    </p:set>
                                  </p:childTnLst>
                                </p:cTn>
                              </p:par>
                            </p:childTnLst>
                          </p:cTn>
                        </p:par>
                      </p:childTnLst>
                    </p:cTn>
                  </p:par>
                  <p:par>
                    <p:cTn id="269" fill="hold">
                      <p:stCondLst>
                        <p:cond delay="indefinite"/>
                      </p:stCondLst>
                      <p:childTnLst>
                        <p:par>
                          <p:cTn id="270" fill="hold">
                            <p:stCondLst>
                              <p:cond delay="0"/>
                            </p:stCondLst>
                            <p:childTnLst>
                              <p:par>
                                <p:cTn id="271" nodeType="clickEffect" fill="hold" presetClass="entr" presetID="14" presetSubtype="10">
                                  <p:stCondLst>
                                    <p:cond delay="0"/>
                                  </p:stCondLst>
                                  <p:childTnLst>
                                    <p:set>
                                      <p:cBhvr>
                                        <p:cTn id="272" dur="1" fill="hold">
                                          <p:stCondLst>
                                            <p:cond delay="0"/>
                                          </p:stCondLst>
                                        </p:cTn>
                                        <p:tgtEl>
                                          <p:spTgt spid="517"/>
                                        </p:tgtEl>
                                        <p:attrNameLst>
                                          <p:attrName>style.visibility</p:attrName>
                                        </p:attrNameLst>
                                      </p:cBhvr>
                                      <p:to>
                                        <p:strVal val="visible"/>
                                      </p:to>
                                    </p:set>
                                    <p:animEffect filter="randombar(horizontal)" transition="in">
                                      <p:cBhvr additive="repl">
                                        <p:cTn id="273" dur="500"/>
                                        <p:tgtEl>
                                          <p:spTgt spid="5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4" name=""/>
          <p:cNvSpPr/>
          <p:nvPr/>
        </p:nvSpPr>
        <p:spPr>
          <a:xfrm>
            <a:off x="953280" y="1524240"/>
            <a:ext cx="3199320" cy="113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100" spc="-1" strike="noStrike">
                <a:solidFill>
                  <a:srgbClr val="666666"/>
                </a:solidFill>
                <a:latin typeface="Noto Sans"/>
                <a:ea typeface="DejaVu Sans"/>
              </a:rPr>
              <a:t>Install the server with advanced AI models (llama-3.2-11B and 90B) at a school or community hub. Preferably with a renewable energy source for 24/7 operation</a:t>
            </a:r>
            <a:endParaRPr b="0" lang="en-US" sz="1100" spc="-1" strike="noStrike">
              <a:solidFill>
                <a:srgbClr val="000000"/>
              </a:solidFill>
              <a:latin typeface="Arial"/>
            </a:endParaRPr>
          </a:p>
        </p:txBody>
      </p:sp>
      <p:sp>
        <p:nvSpPr>
          <p:cNvPr id="525" name=""/>
          <p:cNvSpPr/>
          <p:nvPr/>
        </p:nvSpPr>
        <p:spPr>
          <a:xfrm>
            <a:off x="1554120" y="956880"/>
            <a:ext cx="2063160" cy="566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400" spc="-1" strike="noStrike">
                <a:solidFill>
                  <a:srgbClr val="000000"/>
                </a:solidFill>
                <a:latin typeface="Noto Sans"/>
                <a:ea typeface="DejaVu Sans"/>
              </a:rPr>
              <a:t>Server Setup in Central Location</a:t>
            </a:r>
            <a:endParaRPr b="0" lang="en-US" sz="1400" spc="-1" strike="noStrike">
              <a:solidFill>
                <a:srgbClr val="000000"/>
              </a:solidFill>
              <a:latin typeface="Arial"/>
            </a:endParaRPr>
          </a:p>
        </p:txBody>
      </p:sp>
      <p:sp>
        <p:nvSpPr>
          <p:cNvPr id="526" name=""/>
          <p:cNvSpPr/>
          <p:nvPr/>
        </p:nvSpPr>
        <p:spPr>
          <a:xfrm>
            <a:off x="1646640" y="3881160"/>
            <a:ext cx="2680920" cy="113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100" spc="-1" strike="noStrike">
                <a:solidFill>
                  <a:srgbClr val="666666"/>
                </a:solidFill>
                <a:latin typeface="Noto Sans"/>
                <a:ea typeface="DejaVu Sans"/>
              </a:rPr>
              <a:t>Pre-install the mobile application on student smartphones, equipped with llama-3.2-1B and 3.2-3B for offline functionality</a:t>
            </a:r>
            <a:endParaRPr b="0" lang="en-US" sz="1100" spc="-1" strike="noStrike">
              <a:solidFill>
                <a:srgbClr val="000000"/>
              </a:solidFill>
              <a:latin typeface="Arial"/>
            </a:endParaRPr>
          </a:p>
        </p:txBody>
      </p:sp>
      <p:sp>
        <p:nvSpPr>
          <p:cNvPr id="527" name=""/>
          <p:cNvSpPr/>
          <p:nvPr/>
        </p:nvSpPr>
        <p:spPr>
          <a:xfrm>
            <a:off x="7525440" y="4155120"/>
            <a:ext cx="2725920" cy="113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100" spc="-1" strike="noStrike">
                <a:solidFill>
                  <a:srgbClr val="666666"/>
                </a:solidFill>
                <a:latin typeface="Noto Sans"/>
                <a:ea typeface="DejaVu Sans"/>
              </a:rPr>
              <a:t>Enable the app to sync with the server periodically, updating content and enabling enhanced capabilities like image recognition.</a:t>
            </a:r>
            <a:endParaRPr b="0" lang="en-US" sz="1100" spc="-1" strike="noStrike">
              <a:solidFill>
                <a:srgbClr val="000000"/>
              </a:solidFill>
              <a:latin typeface="Arial"/>
            </a:endParaRPr>
          </a:p>
        </p:txBody>
      </p:sp>
      <p:sp>
        <p:nvSpPr>
          <p:cNvPr id="528" name=""/>
          <p:cNvSpPr/>
          <p:nvPr/>
        </p:nvSpPr>
        <p:spPr>
          <a:xfrm>
            <a:off x="8207280" y="3639240"/>
            <a:ext cx="192528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400" spc="-1" strike="noStrike">
                <a:solidFill>
                  <a:srgbClr val="000000"/>
                </a:solidFill>
                <a:latin typeface="Noto Sans"/>
                <a:ea typeface="DejaVu Sans"/>
              </a:rPr>
              <a:t>Sync and Update Mechanism</a:t>
            </a:r>
            <a:endParaRPr b="0" lang="en-US" sz="1400" spc="-1" strike="noStrike">
              <a:solidFill>
                <a:srgbClr val="000000"/>
              </a:solidFill>
              <a:latin typeface="Arial"/>
            </a:endParaRPr>
          </a:p>
        </p:txBody>
      </p:sp>
      <p:sp>
        <p:nvSpPr>
          <p:cNvPr id="529" name=""/>
          <p:cNvSpPr/>
          <p:nvPr/>
        </p:nvSpPr>
        <p:spPr>
          <a:xfrm>
            <a:off x="5068080" y="1524240"/>
            <a:ext cx="3199320" cy="113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100" spc="-1" strike="noStrike">
                <a:solidFill>
                  <a:srgbClr val="666666"/>
                </a:solidFill>
                <a:latin typeface="Noto Sans"/>
                <a:ea typeface="DejaVu Sans"/>
              </a:rPr>
              <a:t>Set up a local Wi-Fi network for students to connect to the server when within the vicinity.</a:t>
            </a:r>
            <a:endParaRPr b="0" lang="en-US" sz="1100" spc="-1" strike="noStrike">
              <a:solidFill>
                <a:srgbClr val="000000"/>
              </a:solidFill>
              <a:latin typeface="Arial"/>
            </a:endParaRPr>
          </a:p>
        </p:txBody>
      </p:sp>
      <p:sp>
        <p:nvSpPr>
          <p:cNvPr id="530" name=""/>
          <p:cNvSpPr/>
          <p:nvPr/>
        </p:nvSpPr>
        <p:spPr>
          <a:xfrm>
            <a:off x="896760" y="850680"/>
            <a:ext cx="752040" cy="74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4000" spc="-1" strike="noStrike">
                <a:solidFill>
                  <a:srgbClr val="000000"/>
                </a:solidFill>
                <a:latin typeface="Noto Sans"/>
                <a:ea typeface="DejaVu Sans"/>
              </a:rPr>
              <a:t>01</a:t>
            </a:r>
            <a:endParaRPr b="0" lang="en-US" sz="4000" spc="-1" strike="noStrike">
              <a:solidFill>
                <a:srgbClr val="000000"/>
              </a:solidFill>
              <a:latin typeface="Arial"/>
            </a:endParaRPr>
          </a:p>
        </p:txBody>
      </p:sp>
      <p:sp>
        <p:nvSpPr>
          <p:cNvPr id="531" name=""/>
          <p:cNvSpPr/>
          <p:nvPr/>
        </p:nvSpPr>
        <p:spPr>
          <a:xfrm>
            <a:off x="504000" y="83520"/>
            <a:ext cx="9071280" cy="624600"/>
          </a:xfrm>
          <a:prstGeom prst="rect">
            <a:avLst/>
          </a:prstGeom>
          <a:noFill/>
          <a:ln w="0">
            <a:noFill/>
          </a:ln>
        </p:spPr>
        <p:style>
          <a:lnRef idx="0"/>
          <a:fillRef idx="0"/>
          <a:effectRef idx="0"/>
          <a:fontRef idx="minor"/>
        </p:style>
        <p:txBody>
          <a:bodyPr lIns="0" rIns="0" tIns="0" bIns="0" anchor="ctr">
            <a:noAutofit/>
          </a:bodyPr>
          <a:p>
            <a:pPr algn="ctr">
              <a:lnSpc>
                <a:spcPct val="100000"/>
              </a:lnSpc>
            </a:pPr>
            <a:r>
              <a:rPr b="0" lang="en-US" sz="4400" spc="-1" strike="noStrike">
                <a:solidFill>
                  <a:srgbClr val="000000"/>
                </a:solidFill>
                <a:latin typeface="Arial"/>
                <a:ea typeface="DejaVu Sans"/>
              </a:rPr>
              <a:t>Deployment in Remote Areas</a:t>
            </a:r>
            <a:endParaRPr b="0" lang="en-US" sz="4400" spc="-1" strike="noStrike">
              <a:solidFill>
                <a:srgbClr val="000000"/>
              </a:solidFill>
              <a:latin typeface="Arial"/>
            </a:endParaRPr>
          </a:p>
        </p:txBody>
      </p:sp>
      <p:sp>
        <p:nvSpPr>
          <p:cNvPr id="532" name=""/>
          <p:cNvSpPr/>
          <p:nvPr/>
        </p:nvSpPr>
        <p:spPr>
          <a:xfrm>
            <a:off x="2017440" y="3301920"/>
            <a:ext cx="752040" cy="74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4000" spc="-1" strike="noStrike">
                <a:solidFill>
                  <a:srgbClr val="000000"/>
                </a:solidFill>
                <a:latin typeface="Noto Sans"/>
                <a:ea typeface="DejaVu Sans"/>
              </a:rPr>
              <a:t>02</a:t>
            </a:r>
            <a:endParaRPr b="0" lang="en-US" sz="4000" spc="-1" strike="noStrike">
              <a:solidFill>
                <a:srgbClr val="000000"/>
              </a:solidFill>
              <a:latin typeface="Arial"/>
            </a:endParaRPr>
          </a:p>
        </p:txBody>
      </p:sp>
      <p:sp>
        <p:nvSpPr>
          <p:cNvPr id="533" name=""/>
          <p:cNvSpPr/>
          <p:nvPr/>
        </p:nvSpPr>
        <p:spPr>
          <a:xfrm>
            <a:off x="4966560" y="850680"/>
            <a:ext cx="752040" cy="74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4000" spc="-1" strike="noStrike">
                <a:solidFill>
                  <a:srgbClr val="000000"/>
                </a:solidFill>
                <a:latin typeface="Noto Sans"/>
                <a:ea typeface="DejaVu Sans"/>
              </a:rPr>
              <a:t>03</a:t>
            </a:r>
            <a:endParaRPr b="0" lang="en-US" sz="4000" spc="-1" strike="noStrike">
              <a:solidFill>
                <a:srgbClr val="000000"/>
              </a:solidFill>
              <a:latin typeface="Arial"/>
            </a:endParaRPr>
          </a:p>
        </p:txBody>
      </p:sp>
      <p:sp>
        <p:nvSpPr>
          <p:cNvPr id="534" name=""/>
          <p:cNvSpPr/>
          <p:nvPr/>
        </p:nvSpPr>
        <p:spPr>
          <a:xfrm>
            <a:off x="7525440" y="3497400"/>
            <a:ext cx="752040" cy="74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4000" spc="-1" strike="noStrike">
                <a:solidFill>
                  <a:srgbClr val="000000"/>
                </a:solidFill>
                <a:latin typeface="Noto Sans"/>
                <a:ea typeface="DejaVu Sans"/>
              </a:rPr>
              <a:t>04</a:t>
            </a:r>
            <a:endParaRPr b="0" lang="en-US" sz="4000" spc="-1" strike="noStrike">
              <a:solidFill>
                <a:srgbClr val="000000"/>
              </a:solidFill>
              <a:latin typeface="Arial"/>
            </a:endParaRPr>
          </a:p>
        </p:txBody>
      </p:sp>
      <p:pic>
        <p:nvPicPr>
          <p:cNvPr id="535" name="" descr=""/>
          <p:cNvPicPr/>
          <p:nvPr/>
        </p:nvPicPr>
        <p:blipFill>
          <a:blip r:embed="rId1"/>
          <a:stretch/>
        </p:blipFill>
        <p:spPr>
          <a:xfrm rot="3501000">
            <a:off x="6500520" y="4362480"/>
            <a:ext cx="898200" cy="1108800"/>
          </a:xfrm>
          <a:prstGeom prst="rect">
            <a:avLst/>
          </a:prstGeom>
          <a:ln w="0">
            <a:noFill/>
          </a:ln>
        </p:spPr>
      </p:pic>
      <p:sp>
        <p:nvSpPr>
          <p:cNvPr id="536" name=""/>
          <p:cNvSpPr/>
          <p:nvPr/>
        </p:nvSpPr>
        <p:spPr>
          <a:xfrm>
            <a:off x="4400280" y="4375080"/>
            <a:ext cx="2725920" cy="1131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100" spc="-1" strike="noStrike">
                <a:solidFill>
                  <a:srgbClr val="666666"/>
                </a:solidFill>
                <a:latin typeface="Noto Sans"/>
                <a:ea typeface="DejaVu Sans"/>
              </a:rPr>
              <a:t>Ensure regular server maintenance and updates to improve AI performance and expand resources.</a:t>
            </a:r>
            <a:endParaRPr b="0" lang="en-US" sz="1100" spc="-1" strike="noStrike">
              <a:solidFill>
                <a:srgbClr val="000000"/>
              </a:solidFill>
              <a:latin typeface="Arial"/>
            </a:endParaRPr>
          </a:p>
        </p:txBody>
      </p:sp>
      <p:sp>
        <p:nvSpPr>
          <p:cNvPr id="537" name=""/>
          <p:cNvSpPr/>
          <p:nvPr/>
        </p:nvSpPr>
        <p:spPr>
          <a:xfrm>
            <a:off x="4281120" y="3628800"/>
            <a:ext cx="752040" cy="7455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4000" spc="-1" strike="noStrike">
                <a:solidFill>
                  <a:srgbClr val="000000"/>
                </a:solidFill>
                <a:latin typeface="Noto Sans"/>
                <a:ea typeface="DejaVu Sans"/>
              </a:rPr>
              <a:t>05</a:t>
            </a:r>
            <a:endParaRPr b="0" lang="en-US" sz="4000" spc="-1" strike="noStrike">
              <a:solidFill>
                <a:srgbClr val="000000"/>
              </a:solidFill>
              <a:latin typeface="Arial"/>
            </a:endParaRPr>
          </a:p>
        </p:txBody>
      </p:sp>
      <p:sp>
        <p:nvSpPr>
          <p:cNvPr id="538" name=""/>
          <p:cNvSpPr/>
          <p:nvPr/>
        </p:nvSpPr>
        <p:spPr>
          <a:xfrm>
            <a:off x="2696760" y="3418560"/>
            <a:ext cx="1348200" cy="566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400" spc="-1" strike="noStrike">
                <a:solidFill>
                  <a:srgbClr val="000000"/>
                </a:solidFill>
                <a:latin typeface="Noto Sans"/>
                <a:ea typeface="DejaVu Sans"/>
              </a:rPr>
              <a:t>Mobile App Distribution</a:t>
            </a:r>
            <a:endParaRPr b="0" lang="en-US" sz="1400" spc="-1" strike="noStrike">
              <a:solidFill>
                <a:srgbClr val="000000"/>
              </a:solidFill>
              <a:latin typeface="Arial"/>
            </a:endParaRPr>
          </a:p>
        </p:txBody>
      </p:sp>
      <p:sp>
        <p:nvSpPr>
          <p:cNvPr id="539" name=""/>
          <p:cNvSpPr/>
          <p:nvPr/>
        </p:nvSpPr>
        <p:spPr>
          <a:xfrm>
            <a:off x="5647320" y="956880"/>
            <a:ext cx="1348200" cy="566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400" spc="-1" strike="noStrike">
                <a:solidFill>
                  <a:srgbClr val="000000"/>
                </a:solidFill>
                <a:latin typeface="Noto Sans"/>
                <a:ea typeface="DejaVu Sans"/>
              </a:rPr>
              <a:t>Local Wi-Fi Installation</a:t>
            </a:r>
            <a:endParaRPr b="0" lang="en-US" sz="1400" spc="-1" strike="noStrike">
              <a:solidFill>
                <a:srgbClr val="000000"/>
              </a:solidFill>
              <a:latin typeface="Arial"/>
            </a:endParaRPr>
          </a:p>
        </p:txBody>
      </p:sp>
      <p:sp>
        <p:nvSpPr>
          <p:cNvPr id="540" name=""/>
          <p:cNvSpPr/>
          <p:nvPr/>
        </p:nvSpPr>
        <p:spPr>
          <a:xfrm>
            <a:off x="4961880" y="3724560"/>
            <a:ext cx="1517040" cy="566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400" spc="-1" strike="noStrike">
                <a:solidFill>
                  <a:srgbClr val="000000"/>
                </a:solidFill>
                <a:latin typeface="Noto Sans"/>
                <a:ea typeface="DejaVu Sans"/>
              </a:rPr>
              <a:t>Ongoing Maintenance</a:t>
            </a:r>
            <a:endParaRPr b="0" lang="en-US" sz="1400" spc="-1" strike="noStrike">
              <a:solidFill>
                <a:srgbClr val="000000"/>
              </a:solidFill>
              <a:latin typeface="Arial"/>
            </a:endParaRPr>
          </a:p>
        </p:txBody>
      </p:sp>
    </p:spTree>
  </p:cSld>
  <p:transition spd="slow">
    <p:fade thruBlk="true"/>
  </p:transition>
  <p:timing>
    <p:tnLst>
      <p:par>
        <p:cTn id="274" dur="indefinite" restart="never" nodeType="tmRoot">
          <p:childTnLst>
            <p:seq>
              <p:cTn id="275" dur="indefinite" nodeType="mainSeq">
                <p:childTnLst>
                  <p:par>
                    <p:cTn id="276" fill="hold">
                      <p:stCondLst>
                        <p:cond delay="indefinite"/>
                      </p:stCondLst>
                      <p:childTnLst>
                        <p:par>
                          <p:cTn id="277" fill="hold">
                            <p:stCondLst>
                              <p:cond delay="0"/>
                            </p:stCondLst>
                            <p:childTnLst>
                              <p:par>
                                <p:cTn id="278" nodeType="clickEffect" fill="hold" presetClass="entr" presetID="5" presetSubtype="10">
                                  <p:stCondLst>
                                    <p:cond delay="0"/>
                                  </p:stCondLst>
                                  <p:childTnLst>
                                    <p:set>
                                      <p:cBhvr>
                                        <p:cTn id="279" dur="1" fill="hold">
                                          <p:stCondLst>
                                            <p:cond delay="0"/>
                                          </p:stCondLst>
                                        </p:cTn>
                                        <p:tgtEl>
                                          <p:spTgt spid="524"/>
                                        </p:tgtEl>
                                        <p:attrNameLst>
                                          <p:attrName>style.visibility</p:attrName>
                                        </p:attrNameLst>
                                      </p:cBhvr>
                                      <p:to>
                                        <p:strVal val="visible"/>
                                      </p:to>
                                    </p:set>
                                    <p:animEffect filter="checkerboard(across)" transition="in">
                                      <p:cBhvr additive="repl">
                                        <p:cTn id="280" dur="500"/>
                                        <p:tgtEl>
                                          <p:spTgt spid="524"/>
                                        </p:tgtEl>
                                      </p:cBhvr>
                                    </p:animEffect>
                                  </p:childTnLst>
                                </p:cTn>
                              </p:par>
                              <p:par>
                                <p:cTn id="281" nodeType="withEffect" fill="hold" presetClass="entr" presetID="5" presetSubtype="10">
                                  <p:stCondLst>
                                    <p:cond delay="0"/>
                                  </p:stCondLst>
                                  <p:childTnLst>
                                    <p:set>
                                      <p:cBhvr>
                                        <p:cTn id="282" dur="1" fill="hold">
                                          <p:stCondLst>
                                            <p:cond delay="0"/>
                                          </p:stCondLst>
                                        </p:cTn>
                                        <p:tgtEl>
                                          <p:spTgt spid="525"/>
                                        </p:tgtEl>
                                        <p:attrNameLst>
                                          <p:attrName>style.visibility</p:attrName>
                                        </p:attrNameLst>
                                      </p:cBhvr>
                                      <p:to>
                                        <p:strVal val="visible"/>
                                      </p:to>
                                    </p:set>
                                    <p:animEffect filter="checkerboard(across)" transition="in">
                                      <p:cBhvr additive="repl">
                                        <p:cTn id="283" dur="500"/>
                                        <p:tgtEl>
                                          <p:spTgt spid="525"/>
                                        </p:tgtEl>
                                      </p:cBhvr>
                                    </p:animEffect>
                                  </p:childTnLst>
                                </p:cTn>
                              </p:par>
                            </p:childTnLst>
                          </p:cTn>
                        </p:par>
                      </p:childTnLst>
                    </p:cTn>
                  </p:par>
                  <p:par>
                    <p:cTn id="284" fill="hold">
                      <p:stCondLst>
                        <p:cond delay="indefinite"/>
                      </p:stCondLst>
                      <p:childTnLst>
                        <p:par>
                          <p:cTn id="285" fill="hold">
                            <p:stCondLst>
                              <p:cond delay="0"/>
                            </p:stCondLst>
                            <p:childTnLst>
                              <p:par>
                                <p:cTn id="286" nodeType="clickEffect" fill="hold" presetClass="entr" presetID="3" presetSubtype="10">
                                  <p:stCondLst>
                                    <p:cond delay="0"/>
                                  </p:stCondLst>
                                  <p:childTnLst>
                                    <p:set>
                                      <p:cBhvr>
                                        <p:cTn id="287" dur="1" fill="hold">
                                          <p:stCondLst>
                                            <p:cond delay="0"/>
                                          </p:stCondLst>
                                        </p:cTn>
                                        <p:tgtEl>
                                          <p:spTgt spid="526"/>
                                        </p:tgtEl>
                                        <p:attrNameLst>
                                          <p:attrName>style.visibility</p:attrName>
                                        </p:attrNameLst>
                                      </p:cBhvr>
                                      <p:to>
                                        <p:strVal val="visible"/>
                                      </p:to>
                                    </p:set>
                                    <p:animEffect filter="blinds(horizontal)" transition="in">
                                      <p:cBhvr additive="repl">
                                        <p:cTn id="288" dur="500"/>
                                        <p:tgtEl>
                                          <p:spTgt spid="526"/>
                                        </p:tgtEl>
                                      </p:cBhvr>
                                    </p:animEffect>
                                  </p:childTnLst>
                                </p:cTn>
                              </p:par>
                              <p:par>
                                <p:cTn id="289" nodeType="withEffect" fill="hold" presetClass="entr" presetID="3" presetSubtype="10">
                                  <p:stCondLst>
                                    <p:cond delay="0"/>
                                  </p:stCondLst>
                                  <p:childTnLst>
                                    <p:set>
                                      <p:cBhvr>
                                        <p:cTn id="290" dur="1" fill="hold">
                                          <p:stCondLst>
                                            <p:cond delay="0"/>
                                          </p:stCondLst>
                                        </p:cTn>
                                        <p:tgtEl>
                                          <p:spTgt spid="538"/>
                                        </p:tgtEl>
                                        <p:attrNameLst>
                                          <p:attrName>style.visibility</p:attrName>
                                        </p:attrNameLst>
                                      </p:cBhvr>
                                      <p:to>
                                        <p:strVal val="visible"/>
                                      </p:to>
                                    </p:set>
                                    <p:animEffect filter="blinds(horizontal)" transition="in">
                                      <p:cBhvr additive="repl">
                                        <p:cTn id="291" dur="500"/>
                                        <p:tgtEl>
                                          <p:spTgt spid="538"/>
                                        </p:tgtEl>
                                      </p:cBhvr>
                                    </p:animEffect>
                                  </p:childTnLst>
                                </p:cTn>
                              </p:par>
                            </p:childTnLst>
                          </p:cTn>
                        </p:par>
                      </p:childTnLst>
                    </p:cTn>
                  </p:par>
                  <p:par>
                    <p:cTn id="292" fill="hold">
                      <p:stCondLst>
                        <p:cond delay="indefinite"/>
                      </p:stCondLst>
                      <p:childTnLst>
                        <p:par>
                          <p:cTn id="293" fill="hold">
                            <p:stCondLst>
                              <p:cond delay="0"/>
                            </p:stCondLst>
                            <p:childTnLst>
                              <p:par>
                                <p:cTn id="294" nodeType="clickEffect" fill="hold" presetClass="entr" presetID="5" presetSubtype="10">
                                  <p:stCondLst>
                                    <p:cond delay="0"/>
                                  </p:stCondLst>
                                  <p:childTnLst>
                                    <p:set>
                                      <p:cBhvr>
                                        <p:cTn id="295" dur="1" fill="hold">
                                          <p:stCondLst>
                                            <p:cond delay="0"/>
                                          </p:stCondLst>
                                        </p:cTn>
                                        <p:tgtEl>
                                          <p:spTgt spid="529"/>
                                        </p:tgtEl>
                                        <p:attrNameLst>
                                          <p:attrName>style.visibility</p:attrName>
                                        </p:attrNameLst>
                                      </p:cBhvr>
                                      <p:to>
                                        <p:strVal val="visible"/>
                                      </p:to>
                                    </p:set>
                                    <p:animEffect filter="checkerboard(across)" transition="in">
                                      <p:cBhvr additive="repl">
                                        <p:cTn id="296" dur="500"/>
                                        <p:tgtEl>
                                          <p:spTgt spid="529"/>
                                        </p:tgtEl>
                                      </p:cBhvr>
                                    </p:animEffect>
                                  </p:childTnLst>
                                </p:cTn>
                              </p:par>
                              <p:par>
                                <p:cTn id="297" nodeType="withEffect" fill="hold" presetClass="entr" presetID="5" presetSubtype="10">
                                  <p:stCondLst>
                                    <p:cond delay="0"/>
                                  </p:stCondLst>
                                  <p:childTnLst>
                                    <p:set>
                                      <p:cBhvr>
                                        <p:cTn id="298" dur="1" fill="hold">
                                          <p:stCondLst>
                                            <p:cond delay="0"/>
                                          </p:stCondLst>
                                        </p:cTn>
                                        <p:tgtEl>
                                          <p:spTgt spid="539"/>
                                        </p:tgtEl>
                                        <p:attrNameLst>
                                          <p:attrName>style.visibility</p:attrName>
                                        </p:attrNameLst>
                                      </p:cBhvr>
                                      <p:to>
                                        <p:strVal val="visible"/>
                                      </p:to>
                                    </p:set>
                                    <p:animEffect filter="checkerboard(across)" transition="in">
                                      <p:cBhvr additive="repl">
                                        <p:cTn id="299" dur="500"/>
                                        <p:tgtEl>
                                          <p:spTgt spid="539"/>
                                        </p:tgtEl>
                                      </p:cBhvr>
                                    </p:animEffect>
                                  </p:childTnLst>
                                </p:cTn>
                              </p:par>
                            </p:childTnLst>
                          </p:cTn>
                        </p:par>
                      </p:childTnLst>
                    </p:cTn>
                  </p:par>
                  <p:par>
                    <p:cTn id="300" fill="hold">
                      <p:stCondLst>
                        <p:cond delay="indefinite"/>
                      </p:stCondLst>
                      <p:childTnLst>
                        <p:par>
                          <p:cTn id="301" fill="hold">
                            <p:stCondLst>
                              <p:cond delay="0"/>
                            </p:stCondLst>
                            <p:childTnLst>
                              <p:par>
                                <p:cTn id="302" nodeType="clickEffect" fill="hold" presetClass="entr" presetID="5" presetSubtype="10">
                                  <p:stCondLst>
                                    <p:cond delay="0"/>
                                  </p:stCondLst>
                                  <p:childTnLst>
                                    <p:set>
                                      <p:cBhvr>
                                        <p:cTn id="303" dur="1" fill="hold">
                                          <p:stCondLst>
                                            <p:cond delay="0"/>
                                          </p:stCondLst>
                                        </p:cTn>
                                        <p:tgtEl>
                                          <p:spTgt spid="527"/>
                                        </p:tgtEl>
                                        <p:attrNameLst>
                                          <p:attrName>style.visibility</p:attrName>
                                        </p:attrNameLst>
                                      </p:cBhvr>
                                      <p:to>
                                        <p:strVal val="visible"/>
                                      </p:to>
                                    </p:set>
                                    <p:animEffect filter="checkerboard(across)" transition="in">
                                      <p:cBhvr additive="repl">
                                        <p:cTn id="304" dur="500"/>
                                        <p:tgtEl>
                                          <p:spTgt spid="527"/>
                                        </p:tgtEl>
                                      </p:cBhvr>
                                    </p:animEffect>
                                  </p:childTnLst>
                                </p:cTn>
                              </p:par>
                              <p:par>
                                <p:cTn id="305" nodeType="withEffect" fill="hold" presetClass="entr" presetID="5" presetSubtype="10">
                                  <p:stCondLst>
                                    <p:cond delay="0"/>
                                  </p:stCondLst>
                                  <p:childTnLst>
                                    <p:set>
                                      <p:cBhvr>
                                        <p:cTn id="306" dur="1" fill="hold">
                                          <p:stCondLst>
                                            <p:cond delay="0"/>
                                          </p:stCondLst>
                                        </p:cTn>
                                        <p:tgtEl>
                                          <p:spTgt spid="528"/>
                                        </p:tgtEl>
                                        <p:attrNameLst>
                                          <p:attrName>style.visibility</p:attrName>
                                        </p:attrNameLst>
                                      </p:cBhvr>
                                      <p:to>
                                        <p:strVal val="visible"/>
                                      </p:to>
                                    </p:set>
                                    <p:animEffect filter="checkerboard(across)" transition="in">
                                      <p:cBhvr additive="repl">
                                        <p:cTn id="307" dur="500"/>
                                        <p:tgtEl>
                                          <p:spTgt spid="528"/>
                                        </p:tgtEl>
                                      </p:cBhvr>
                                    </p:animEffect>
                                  </p:childTnLst>
                                </p:cTn>
                              </p:par>
                            </p:childTnLst>
                          </p:cTn>
                        </p:par>
                      </p:childTnLst>
                    </p:cTn>
                  </p:par>
                  <p:par>
                    <p:cTn id="308" fill="hold">
                      <p:stCondLst>
                        <p:cond delay="indefinite"/>
                      </p:stCondLst>
                      <p:childTnLst>
                        <p:par>
                          <p:cTn id="309" fill="hold">
                            <p:stCondLst>
                              <p:cond delay="0"/>
                            </p:stCondLst>
                            <p:childTnLst>
                              <p:par>
                                <p:cTn id="310" nodeType="clickEffect" fill="hold" presetClass="entr" presetID="5" presetSubtype="10">
                                  <p:stCondLst>
                                    <p:cond delay="0"/>
                                  </p:stCondLst>
                                  <p:childTnLst>
                                    <p:set>
                                      <p:cBhvr>
                                        <p:cTn id="311" dur="1" fill="hold">
                                          <p:stCondLst>
                                            <p:cond delay="0"/>
                                          </p:stCondLst>
                                        </p:cTn>
                                        <p:tgtEl>
                                          <p:spTgt spid="536"/>
                                        </p:tgtEl>
                                        <p:attrNameLst>
                                          <p:attrName>style.visibility</p:attrName>
                                        </p:attrNameLst>
                                      </p:cBhvr>
                                      <p:to>
                                        <p:strVal val="visible"/>
                                      </p:to>
                                    </p:set>
                                    <p:animEffect filter="checkerboard(across)" transition="in">
                                      <p:cBhvr additive="repl">
                                        <p:cTn id="312" dur="500"/>
                                        <p:tgtEl>
                                          <p:spTgt spid="536"/>
                                        </p:tgtEl>
                                      </p:cBhvr>
                                    </p:animEffect>
                                  </p:childTnLst>
                                </p:cTn>
                              </p:par>
                              <p:par>
                                <p:cTn id="313" nodeType="withEffect" fill="hold" presetClass="entr" presetID="5" presetSubtype="10">
                                  <p:stCondLst>
                                    <p:cond delay="0"/>
                                  </p:stCondLst>
                                  <p:childTnLst>
                                    <p:set>
                                      <p:cBhvr>
                                        <p:cTn id="314" dur="1" fill="hold">
                                          <p:stCondLst>
                                            <p:cond delay="0"/>
                                          </p:stCondLst>
                                        </p:cTn>
                                        <p:tgtEl>
                                          <p:spTgt spid="540"/>
                                        </p:tgtEl>
                                        <p:attrNameLst>
                                          <p:attrName>style.visibility</p:attrName>
                                        </p:attrNameLst>
                                      </p:cBhvr>
                                      <p:to>
                                        <p:strVal val="visible"/>
                                      </p:to>
                                    </p:set>
                                    <p:animEffect filter="checkerboard(across)" transition="in">
                                      <p:cBhvr additive="repl">
                                        <p:cTn id="315" dur="500"/>
                                        <p:tgtEl>
                                          <p:spTgt spid="5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41" name="" descr=""/>
          <p:cNvPicPr/>
          <p:nvPr/>
        </p:nvPicPr>
        <p:blipFill>
          <a:blip r:embed="rId1"/>
          <a:stretch/>
        </p:blipFill>
        <p:spPr>
          <a:xfrm>
            <a:off x="1293120" y="2944080"/>
            <a:ext cx="544320" cy="544320"/>
          </a:xfrm>
          <a:prstGeom prst="rect">
            <a:avLst/>
          </a:prstGeom>
          <a:ln w="0">
            <a:noFill/>
          </a:ln>
          <a:effectLst>
            <a:outerShdw blurRad="0" dir="2700000" dist="102841" rotWithShape="0">
              <a:srgbClr val="808080">
                <a:alpha val="20000"/>
              </a:srgbClr>
            </a:outerShdw>
          </a:effectLst>
        </p:spPr>
      </p:pic>
      <p:sp>
        <p:nvSpPr>
          <p:cNvPr id="542" name=""/>
          <p:cNvSpPr/>
          <p:nvPr/>
        </p:nvSpPr>
        <p:spPr>
          <a:xfrm>
            <a:off x="2651760" y="4467600"/>
            <a:ext cx="3382200" cy="74736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0" lang="en-US" sz="1200" spc="-1" strike="noStrike">
                <a:solidFill>
                  <a:srgbClr val="666666"/>
                </a:solidFill>
                <a:latin typeface="Noto Sans"/>
                <a:ea typeface="DejaVu Sans"/>
              </a:rPr>
              <a:t>The app provides access to vast resources and explanations, reducing educational inequality in remote areas.</a:t>
            </a:r>
            <a:endParaRPr b="0" lang="en-US" sz="1200" spc="-1" strike="noStrike">
              <a:solidFill>
                <a:srgbClr val="000000"/>
              </a:solidFill>
              <a:latin typeface="Arial"/>
            </a:endParaRPr>
          </a:p>
        </p:txBody>
      </p:sp>
      <p:sp>
        <p:nvSpPr>
          <p:cNvPr id="543" name=""/>
          <p:cNvSpPr/>
          <p:nvPr/>
        </p:nvSpPr>
        <p:spPr>
          <a:xfrm>
            <a:off x="2651760" y="4040280"/>
            <a:ext cx="2010600" cy="411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400" spc="-1" strike="noStrike">
                <a:solidFill>
                  <a:srgbClr val="000000"/>
                </a:solidFill>
                <a:latin typeface="Noto Sans"/>
                <a:ea typeface="DejaVu Sans"/>
              </a:rPr>
              <a:t>Bridging the Knowledge Gap</a:t>
            </a:r>
            <a:endParaRPr b="0" lang="en-US" sz="1400" spc="-1" strike="noStrike">
              <a:solidFill>
                <a:srgbClr val="000000"/>
              </a:solidFill>
              <a:latin typeface="Arial"/>
            </a:endParaRPr>
          </a:p>
        </p:txBody>
      </p:sp>
      <p:sp>
        <p:nvSpPr>
          <p:cNvPr id="544" name=""/>
          <p:cNvSpPr/>
          <p:nvPr/>
        </p:nvSpPr>
        <p:spPr>
          <a:xfrm>
            <a:off x="180000" y="1250280"/>
            <a:ext cx="3476520" cy="98496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spcBef>
                <a:spcPts val="1191"/>
              </a:spcBef>
              <a:spcAft>
                <a:spcPts val="992"/>
              </a:spcAft>
            </a:pPr>
            <a:r>
              <a:rPr b="0" lang="en-US" sz="1200" spc="-1" strike="noStrike">
                <a:solidFill>
                  <a:srgbClr val="666666"/>
                </a:solidFill>
                <a:latin typeface="Noto Sans"/>
                <a:ea typeface="DejaVu Sans"/>
              </a:rPr>
              <a:t>Students gain access to AI-driven, personalized support, enabling deeper understanding of complex topics.</a:t>
            </a:r>
            <a:endParaRPr b="0" lang="en-US" sz="1200" spc="-1" strike="noStrike">
              <a:solidFill>
                <a:srgbClr val="000000"/>
              </a:solidFill>
              <a:latin typeface="Arial"/>
            </a:endParaRPr>
          </a:p>
          <a:p>
            <a:pPr algn="r">
              <a:lnSpc>
                <a:spcPct val="100000"/>
              </a:lnSpc>
              <a:spcBef>
                <a:spcPts val="1191"/>
              </a:spcBef>
              <a:spcAft>
                <a:spcPts val="992"/>
              </a:spcAft>
            </a:pPr>
            <a:endParaRPr b="0" lang="en-US" sz="1200" spc="-1" strike="noStrike">
              <a:solidFill>
                <a:srgbClr val="000000"/>
              </a:solidFill>
              <a:latin typeface="Arial"/>
            </a:endParaRPr>
          </a:p>
          <a:p>
            <a:pPr algn="r">
              <a:lnSpc>
                <a:spcPct val="100000"/>
              </a:lnSpc>
              <a:spcBef>
                <a:spcPts val="1191"/>
              </a:spcBef>
              <a:spcAft>
                <a:spcPts val="992"/>
              </a:spcAft>
            </a:pPr>
            <a:endParaRPr b="0" lang="en-US" sz="1200" spc="-1" strike="noStrike">
              <a:solidFill>
                <a:srgbClr val="000000"/>
              </a:solidFill>
              <a:latin typeface="Arial"/>
            </a:endParaRPr>
          </a:p>
        </p:txBody>
      </p:sp>
      <p:sp>
        <p:nvSpPr>
          <p:cNvPr id="545" name=""/>
          <p:cNvSpPr/>
          <p:nvPr/>
        </p:nvSpPr>
        <p:spPr>
          <a:xfrm>
            <a:off x="2461320" y="864720"/>
            <a:ext cx="1409400" cy="1370520"/>
          </a:xfrm>
          <a:prstGeom prst="ellipse">
            <a:avLst/>
          </a:prstGeom>
          <a:solidFill>
            <a:srgbClr val="8d99ae">
              <a:alpha val="1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Noto Sans"/>
              <a:ea typeface="DejaVu Sans"/>
            </a:endParaRPr>
          </a:p>
        </p:txBody>
      </p:sp>
      <p:sp>
        <p:nvSpPr>
          <p:cNvPr id="546" name=""/>
          <p:cNvSpPr/>
          <p:nvPr/>
        </p:nvSpPr>
        <p:spPr>
          <a:xfrm>
            <a:off x="824760" y="822960"/>
            <a:ext cx="2831760" cy="41112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1" lang="en-US" sz="1400" spc="-1" strike="noStrike">
                <a:solidFill>
                  <a:srgbClr val="000000"/>
                </a:solidFill>
                <a:latin typeface="Noto Sans"/>
                <a:ea typeface="DejaVu Sans"/>
              </a:rPr>
              <a:t>Improved Learning Outcomes</a:t>
            </a:r>
            <a:endParaRPr b="0" lang="en-US" sz="1400" spc="-1" strike="noStrike">
              <a:solidFill>
                <a:srgbClr val="000000"/>
              </a:solidFill>
              <a:latin typeface="Arial"/>
            </a:endParaRPr>
          </a:p>
        </p:txBody>
      </p:sp>
      <p:pic>
        <p:nvPicPr>
          <p:cNvPr id="547" name="" descr=""/>
          <p:cNvPicPr/>
          <p:nvPr/>
        </p:nvPicPr>
        <p:blipFill>
          <a:blip r:embed="rId2"/>
          <a:stretch/>
        </p:blipFill>
        <p:spPr>
          <a:xfrm>
            <a:off x="4934520" y="1998360"/>
            <a:ext cx="551520" cy="611280"/>
          </a:xfrm>
          <a:prstGeom prst="rect">
            <a:avLst/>
          </a:prstGeom>
          <a:ln w="0">
            <a:noFill/>
          </a:ln>
          <a:effectLst>
            <a:outerShdw blurRad="0" dir="2700000" dist="102841" rotWithShape="0">
              <a:srgbClr val="808080">
                <a:alpha val="20000"/>
              </a:srgbClr>
            </a:outerShdw>
          </a:effectLst>
        </p:spPr>
      </p:pic>
      <p:pic>
        <p:nvPicPr>
          <p:cNvPr id="548" name="" descr=""/>
          <p:cNvPicPr/>
          <p:nvPr/>
        </p:nvPicPr>
        <p:blipFill>
          <a:blip r:embed="rId3"/>
          <a:stretch/>
        </p:blipFill>
        <p:spPr>
          <a:xfrm>
            <a:off x="7077240" y="3615120"/>
            <a:ext cx="574560" cy="526680"/>
          </a:xfrm>
          <a:prstGeom prst="rect">
            <a:avLst/>
          </a:prstGeom>
          <a:ln w="0">
            <a:noFill/>
          </a:ln>
          <a:effectLst>
            <a:outerShdw blurRad="0" dir="2700000" dist="102841" rotWithShape="0">
              <a:srgbClr val="808080">
                <a:alpha val="20000"/>
              </a:srgbClr>
            </a:outerShdw>
          </a:effectLst>
        </p:spPr>
      </p:pic>
      <p:sp>
        <p:nvSpPr>
          <p:cNvPr id="549" name=""/>
          <p:cNvSpPr/>
          <p:nvPr/>
        </p:nvSpPr>
        <p:spPr>
          <a:xfrm>
            <a:off x="6309360" y="1856520"/>
            <a:ext cx="2742120" cy="91872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spcBef>
                <a:spcPts val="1191"/>
              </a:spcBef>
              <a:spcAft>
                <a:spcPts val="992"/>
              </a:spcAft>
            </a:pPr>
            <a:r>
              <a:rPr b="0" lang="en-US" sz="1200" spc="-1" strike="noStrike">
                <a:solidFill>
                  <a:srgbClr val="666666"/>
                </a:solidFill>
                <a:latin typeface="Noto Sans"/>
                <a:ea typeface="DejaVu Sans"/>
              </a:rPr>
              <a:t>The offline functionality ensures students can learn anytime, without being limited by internet availability.</a:t>
            </a:r>
            <a:endParaRPr b="0" lang="en-US" sz="1200" spc="-1" strike="noStrike">
              <a:solidFill>
                <a:srgbClr val="000000"/>
              </a:solidFill>
              <a:latin typeface="Arial"/>
            </a:endParaRPr>
          </a:p>
        </p:txBody>
      </p:sp>
      <p:sp>
        <p:nvSpPr>
          <p:cNvPr id="550" name=""/>
          <p:cNvSpPr/>
          <p:nvPr/>
        </p:nvSpPr>
        <p:spPr>
          <a:xfrm>
            <a:off x="7040880" y="1429200"/>
            <a:ext cx="2010600" cy="41112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1" lang="en-US" sz="1400" spc="-1" strike="noStrike">
                <a:solidFill>
                  <a:srgbClr val="000000"/>
                </a:solidFill>
                <a:latin typeface="Noto Sans"/>
                <a:ea typeface="DejaVu Sans"/>
              </a:rPr>
              <a:t>24/7 Educational Access</a:t>
            </a:r>
            <a:endParaRPr b="0" lang="en-US" sz="1400" spc="-1" strike="noStrike">
              <a:solidFill>
                <a:srgbClr val="000000"/>
              </a:solidFill>
              <a:latin typeface="Arial"/>
            </a:endParaRPr>
          </a:p>
        </p:txBody>
      </p:sp>
    </p:spTree>
  </p:cSld>
  <p:transition spd="slow">
    <p:fade thruBlk="true"/>
  </p:transition>
  <p:timing>
    <p:tnLst>
      <p:par>
        <p:cTn id="316" dur="indefinite" restart="never" nodeType="tmRoot">
          <p:childTnLst>
            <p:seq>
              <p:cTn id="317" dur="indefinite" nodeType="mainSeq">
                <p:childTnLst>
                  <p:par>
                    <p:cTn id="318" fill="hold">
                      <p:stCondLst>
                        <p:cond delay="indefinite"/>
                      </p:stCondLst>
                      <p:childTnLst>
                        <p:par>
                          <p:cTn id="319" fill="hold">
                            <p:stCondLst>
                              <p:cond delay="0"/>
                            </p:stCondLst>
                            <p:childTnLst>
                              <p:par>
                                <p:cTn id="320" nodeType="clickEffect" fill="hold" presetClass="entr" presetID="9">
                                  <p:stCondLst>
                                    <p:cond delay="0"/>
                                  </p:stCondLst>
                                  <p:childTnLst>
                                    <p:set>
                                      <p:cBhvr>
                                        <p:cTn id="321" dur="1" fill="hold">
                                          <p:stCondLst>
                                            <p:cond delay="0"/>
                                          </p:stCondLst>
                                        </p:cTn>
                                        <p:tgtEl>
                                          <p:spTgt spid="544"/>
                                        </p:tgtEl>
                                        <p:attrNameLst>
                                          <p:attrName>style.visibility</p:attrName>
                                        </p:attrNameLst>
                                      </p:cBhvr>
                                      <p:to>
                                        <p:strVal val="visible"/>
                                      </p:to>
                                    </p:set>
                                    <p:animEffect filter="dissolve" transition="in">
                                      <p:cBhvr additive="repl">
                                        <p:cTn id="322" dur="500"/>
                                        <p:tgtEl>
                                          <p:spTgt spid="544"/>
                                        </p:tgtEl>
                                      </p:cBhvr>
                                    </p:animEffect>
                                  </p:childTnLst>
                                </p:cTn>
                              </p:par>
                              <p:par>
                                <p:cTn id="323" nodeType="withEffect" fill="hold" presetClass="entr" presetID="9">
                                  <p:stCondLst>
                                    <p:cond delay="0"/>
                                  </p:stCondLst>
                                  <p:childTnLst>
                                    <p:set>
                                      <p:cBhvr>
                                        <p:cTn id="324" dur="1" fill="hold">
                                          <p:stCondLst>
                                            <p:cond delay="0"/>
                                          </p:stCondLst>
                                        </p:cTn>
                                        <p:tgtEl>
                                          <p:spTgt spid="546"/>
                                        </p:tgtEl>
                                        <p:attrNameLst>
                                          <p:attrName>style.visibility</p:attrName>
                                        </p:attrNameLst>
                                      </p:cBhvr>
                                      <p:to>
                                        <p:strVal val="visible"/>
                                      </p:to>
                                    </p:set>
                                    <p:animEffect filter="dissolve" transition="in">
                                      <p:cBhvr additive="repl">
                                        <p:cTn id="325" dur="500"/>
                                        <p:tgtEl>
                                          <p:spTgt spid="546"/>
                                        </p:tgtEl>
                                      </p:cBhvr>
                                    </p:animEffect>
                                  </p:childTnLst>
                                </p:cTn>
                              </p:par>
                            </p:childTnLst>
                          </p:cTn>
                        </p:par>
                      </p:childTnLst>
                    </p:cTn>
                  </p:par>
                  <p:par>
                    <p:cTn id="326" fill="hold">
                      <p:stCondLst>
                        <p:cond delay="indefinite"/>
                      </p:stCondLst>
                      <p:childTnLst>
                        <p:par>
                          <p:cTn id="327" fill="hold">
                            <p:stCondLst>
                              <p:cond delay="0"/>
                            </p:stCondLst>
                            <p:childTnLst>
                              <p:par>
                                <p:cTn id="328" nodeType="clickEffect" fill="hold" presetClass="entr" presetID="9">
                                  <p:stCondLst>
                                    <p:cond delay="0"/>
                                  </p:stCondLst>
                                  <p:childTnLst>
                                    <p:set>
                                      <p:cBhvr>
                                        <p:cTn id="329" dur="1" fill="hold">
                                          <p:stCondLst>
                                            <p:cond delay="0"/>
                                          </p:stCondLst>
                                        </p:cTn>
                                        <p:tgtEl>
                                          <p:spTgt spid="542"/>
                                        </p:tgtEl>
                                        <p:attrNameLst>
                                          <p:attrName>style.visibility</p:attrName>
                                        </p:attrNameLst>
                                      </p:cBhvr>
                                      <p:to>
                                        <p:strVal val="visible"/>
                                      </p:to>
                                    </p:set>
                                    <p:animEffect filter="dissolve" transition="in">
                                      <p:cBhvr additive="repl">
                                        <p:cTn id="330" dur="500"/>
                                        <p:tgtEl>
                                          <p:spTgt spid="542"/>
                                        </p:tgtEl>
                                      </p:cBhvr>
                                    </p:animEffect>
                                  </p:childTnLst>
                                </p:cTn>
                              </p:par>
                              <p:par>
                                <p:cTn id="331" nodeType="withEffect" fill="hold" presetClass="entr" presetID="9">
                                  <p:stCondLst>
                                    <p:cond delay="0"/>
                                  </p:stCondLst>
                                  <p:childTnLst>
                                    <p:set>
                                      <p:cBhvr>
                                        <p:cTn id="332" dur="1" fill="hold">
                                          <p:stCondLst>
                                            <p:cond delay="0"/>
                                          </p:stCondLst>
                                        </p:cTn>
                                        <p:tgtEl>
                                          <p:spTgt spid="543"/>
                                        </p:tgtEl>
                                        <p:attrNameLst>
                                          <p:attrName>style.visibility</p:attrName>
                                        </p:attrNameLst>
                                      </p:cBhvr>
                                      <p:to>
                                        <p:strVal val="visible"/>
                                      </p:to>
                                    </p:set>
                                    <p:animEffect filter="dissolve" transition="in">
                                      <p:cBhvr additive="repl">
                                        <p:cTn id="333" dur="500"/>
                                        <p:tgtEl>
                                          <p:spTgt spid="543"/>
                                        </p:tgtEl>
                                      </p:cBhvr>
                                    </p:animEffect>
                                  </p:childTnLst>
                                </p:cTn>
                              </p:par>
                            </p:childTnLst>
                          </p:cTn>
                        </p:par>
                      </p:childTnLst>
                    </p:cTn>
                  </p:par>
                  <p:par>
                    <p:cTn id="334" fill="hold">
                      <p:stCondLst>
                        <p:cond delay="indefinite"/>
                      </p:stCondLst>
                      <p:childTnLst>
                        <p:par>
                          <p:cTn id="335" fill="hold">
                            <p:stCondLst>
                              <p:cond delay="0"/>
                            </p:stCondLst>
                            <p:childTnLst>
                              <p:par>
                                <p:cTn id="336" nodeType="clickEffect" fill="hold" presetClass="entr" presetID="9">
                                  <p:stCondLst>
                                    <p:cond delay="0"/>
                                  </p:stCondLst>
                                  <p:childTnLst>
                                    <p:set>
                                      <p:cBhvr>
                                        <p:cTn id="337" dur="1" fill="hold">
                                          <p:stCondLst>
                                            <p:cond delay="0"/>
                                          </p:stCondLst>
                                        </p:cTn>
                                        <p:tgtEl>
                                          <p:spTgt spid="549"/>
                                        </p:tgtEl>
                                        <p:attrNameLst>
                                          <p:attrName>style.visibility</p:attrName>
                                        </p:attrNameLst>
                                      </p:cBhvr>
                                      <p:to>
                                        <p:strVal val="visible"/>
                                      </p:to>
                                    </p:set>
                                    <p:animEffect filter="dissolve" transition="in">
                                      <p:cBhvr additive="repl">
                                        <p:cTn id="338" dur="500"/>
                                        <p:tgtEl>
                                          <p:spTgt spid="549"/>
                                        </p:tgtEl>
                                      </p:cBhvr>
                                    </p:animEffect>
                                  </p:childTnLst>
                                </p:cTn>
                              </p:par>
                              <p:par>
                                <p:cTn id="339" nodeType="withEffect" fill="hold" presetClass="entr" presetID="9">
                                  <p:stCondLst>
                                    <p:cond delay="0"/>
                                  </p:stCondLst>
                                  <p:childTnLst>
                                    <p:set>
                                      <p:cBhvr>
                                        <p:cTn id="340" dur="1" fill="hold">
                                          <p:stCondLst>
                                            <p:cond delay="0"/>
                                          </p:stCondLst>
                                        </p:cTn>
                                        <p:tgtEl>
                                          <p:spTgt spid="550"/>
                                        </p:tgtEl>
                                        <p:attrNameLst>
                                          <p:attrName>style.visibility</p:attrName>
                                        </p:attrNameLst>
                                      </p:cBhvr>
                                      <p:to>
                                        <p:strVal val="visible"/>
                                      </p:to>
                                    </p:set>
                                    <p:animEffect filter="dissolve" transition="in">
                                      <p:cBhvr additive="repl">
                                        <p:cTn id="341" dur="500"/>
                                        <p:tgtEl>
                                          <p:spTgt spid="5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1" name=""/>
          <p:cNvSpPr/>
          <p:nvPr/>
        </p:nvSpPr>
        <p:spPr>
          <a:xfrm>
            <a:off x="1085040" y="963720"/>
            <a:ext cx="6321960" cy="1518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4000" spc="-1" strike="noStrike" u="wavyHeavy">
                <a:solidFill>
                  <a:srgbClr val="000000"/>
                </a:solidFill>
                <a:uFillTx/>
                <a:latin typeface="Noto Sans"/>
                <a:ea typeface="DejaVu Sans"/>
              </a:rPr>
              <a:t>Future Developments</a:t>
            </a:r>
            <a:endParaRPr b="0" lang="en-US" sz="4000" spc="-1" strike="noStrike">
              <a:solidFill>
                <a:srgbClr val="000000"/>
              </a:solidFill>
              <a:latin typeface="Arial"/>
            </a:endParaRPr>
          </a:p>
        </p:txBody>
      </p:sp>
      <p:sp>
        <p:nvSpPr>
          <p:cNvPr id="552" name=""/>
          <p:cNvSpPr/>
          <p:nvPr/>
        </p:nvSpPr>
        <p:spPr>
          <a:xfrm>
            <a:off x="1196640" y="1747080"/>
            <a:ext cx="7695360" cy="279792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spcBef>
                <a:spcPts val="567"/>
              </a:spcBef>
              <a:spcAft>
                <a:spcPts val="567"/>
              </a:spcAft>
              <a:buClr>
                <a:srgbClr val="000000"/>
              </a:buClr>
              <a:buSzPct val="45000"/>
              <a:buFont typeface="Wingdings" charset="2"/>
              <a:buChar char=""/>
            </a:pPr>
            <a:r>
              <a:rPr b="1" lang="en-US" sz="1600" spc="-1" strike="noStrike">
                <a:solidFill>
                  <a:srgbClr val="999999"/>
                </a:solidFill>
                <a:latin typeface="Noto Sans"/>
                <a:ea typeface="DejaVu Sans"/>
              </a:rPr>
              <a:t>Hardware Improvements</a:t>
            </a:r>
            <a:endParaRPr b="0" lang="en-US" sz="1600" spc="-1" strike="noStrike">
              <a:solidFill>
                <a:srgbClr val="000000"/>
              </a:solidFill>
              <a:latin typeface="Arial"/>
            </a:endParaRPr>
          </a:p>
          <a:p>
            <a:pPr marL="216000" indent="-216000">
              <a:lnSpc>
                <a:spcPct val="100000"/>
              </a:lnSpc>
              <a:spcBef>
                <a:spcPts val="567"/>
              </a:spcBef>
              <a:spcAft>
                <a:spcPts val="567"/>
              </a:spcAft>
              <a:buClr>
                <a:srgbClr val="000000"/>
              </a:buClr>
              <a:buSzPct val="45000"/>
              <a:buFont typeface="Wingdings" charset="2"/>
              <a:buChar char=""/>
            </a:pPr>
            <a:r>
              <a:rPr b="0" lang="en-US" sz="1300" spc="-1" strike="noStrike">
                <a:solidFill>
                  <a:srgbClr val="999999"/>
                </a:solidFill>
                <a:latin typeface="Noto Sans"/>
                <a:ea typeface="DejaVu Sans"/>
              </a:rPr>
              <a:t>Future, more efficient hardware to boost performance, allowing faster, more advanced AI processing.</a:t>
            </a:r>
            <a:endParaRPr b="0" lang="en-US" sz="1300" spc="-1" strike="noStrike">
              <a:solidFill>
                <a:srgbClr val="000000"/>
              </a:solidFill>
              <a:latin typeface="Arial"/>
            </a:endParaRPr>
          </a:p>
          <a:p>
            <a:pPr marL="216000" indent="-216000">
              <a:lnSpc>
                <a:spcPct val="100000"/>
              </a:lnSpc>
              <a:spcBef>
                <a:spcPts val="567"/>
              </a:spcBef>
              <a:spcAft>
                <a:spcPts val="567"/>
              </a:spcAft>
              <a:buClr>
                <a:srgbClr val="000000"/>
              </a:buClr>
              <a:buSzPct val="45000"/>
              <a:buFont typeface="Wingdings" charset="2"/>
              <a:buChar char=""/>
            </a:pPr>
            <a:r>
              <a:rPr b="1" lang="en-US" sz="1600" spc="-1" strike="noStrike">
                <a:solidFill>
                  <a:srgbClr val="999999"/>
                </a:solidFill>
                <a:latin typeface="Noto Sans"/>
                <a:ea typeface="DejaVu Sans"/>
              </a:rPr>
              <a:t>Expanded RAG Functionality</a:t>
            </a:r>
            <a:endParaRPr b="0" lang="en-US" sz="1600" spc="-1" strike="noStrike">
              <a:solidFill>
                <a:srgbClr val="000000"/>
              </a:solidFill>
              <a:latin typeface="Arial"/>
            </a:endParaRPr>
          </a:p>
          <a:p>
            <a:pPr marL="216000" indent="-216000">
              <a:lnSpc>
                <a:spcPct val="100000"/>
              </a:lnSpc>
              <a:spcBef>
                <a:spcPts val="567"/>
              </a:spcBef>
              <a:spcAft>
                <a:spcPts val="567"/>
              </a:spcAft>
              <a:buClr>
                <a:srgbClr val="000000"/>
              </a:buClr>
              <a:buSzPct val="45000"/>
              <a:buFont typeface="Wingdings" charset="2"/>
              <a:buChar char=""/>
            </a:pPr>
            <a:r>
              <a:rPr b="0" lang="en-US" sz="1300" spc="-1" strike="noStrike">
                <a:solidFill>
                  <a:srgbClr val="999999"/>
                </a:solidFill>
                <a:latin typeface="Noto Sans"/>
                <a:ea typeface="DejaVu Sans"/>
              </a:rPr>
              <a:t>Broader integration of RAG, enhance the app’s ability to retrieve diverse educational materials.</a:t>
            </a:r>
            <a:endParaRPr b="0" lang="en-US" sz="1300" spc="-1" strike="noStrike">
              <a:solidFill>
                <a:srgbClr val="000000"/>
              </a:solidFill>
              <a:latin typeface="Arial"/>
            </a:endParaRPr>
          </a:p>
          <a:p>
            <a:pPr marL="216000" indent="-216000">
              <a:lnSpc>
                <a:spcPct val="100000"/>
              </a:lnSpc>
              <a:spcBef>
                <a:spcPts val="567"/>
              </a:spcBef>
              <a:spcAft>
                <a:spcPts val="567"/>
              </a:spcAft>
              <a:buClr>
                <a:srgbClr val="000000"/>
              </a:buClr>
              <a:buSzPct val="45000"/>
              <a:buFont typeface="Wingdings" charset="2"/>
              <a:buChar char=""/>
            </a:pPr>
            <a:r>
              <a:rPr b="1" lang="en-US" sz="1600" spc="-1" strike="noStrike">
                <a:solidFill>
                  <a:srgbClr val="999999"/>
                </a:solidFill>
                <a:latin typeface="Noto Sans"/>
                <a:ea typeface="DejaVu Sans"/>
              </a:rPr>
              <a:t>Broader Deployment</a:t>
            </a:r>
            <a:endParaRPr b="0" lang="en-US" sz="1600" spc="-1" strike="noStrike">
              <a:solidFill>
                <a:srgbClr val="000000"/>
              </a:solidFill>
              <a:latin typeface="Arial"/>
            </a:endParaRPr>
          </a:p>
          <a:p>
            <a:pPr marL="216000" indent="-216000">
              <a:lnSpc>
                <a:spcPct val="100000"/>
              </a:lnSpc>
              <a:spcBef>
                <a:spcPts val="567"/>
              </a:spcBef>
              <a:spcAft>
                <a:spcPts val="567"/>
              </a:spcAft>
              <a:buClr>
                <a:srgbClr val="000000"/>
              </a:buClr>
              <a:buSzPct val="45000"/>
              <a:buFont typeface="Wingdings" charset="2"/>
              <a:buChar char=""/>
            </a:pPr>
            <a:r>
              <a:rPr b="0" lang="en-US" sz="1300" spc="-1" strike="noStrike">
                <a:solidFill>
                  <a:srgbClr val="999999"/>
                </a:solidFill>
                <a:latin typeface="Noto Sans"/>
                <a:ea typeface="DejaVu Sans"/>
              </a:rPr>
              <a:t>Can be scaled to more remote regions globally, expanding its impact and accessibility</a:t>
            </a:r>
            <a:endParaRPr b="0" lang="en-US" sz="1300" spc="-1" strike="noStrike">
              <a:solidFill>
                <a:srgbClr val="000000"/>
              </a:solidFill>
              <a:latin typeface="Arial"/>
            </a:endParaRPr>
          </a:p>
          <a:p>
            <a:pPr marL="216000" indent="-216000">
              <a:lnSpc>
                <a:spcPct val="100000"/>
              </a:lnSpc>
              <a:spcBef>
                <a:spcPts val="567"/>
              </a:spcBef>
              <a:spcAft>
                <a:spcPts val="567"/>
              </a:spcAft>
              <a:buClr>
                <a:srgbClr val="000000"/>
              </a:buClr>
              <a:buSzPct val="45000"/>
              <a:buFont typeface="Wingdings" charset="2"/>
              <a:buChar char=""/>
            </a:pPr>
            <a:r>
              <a:rPr b="1" lang="en-US" sz="1600" spc="-1" strike="noStrike">
                <a:solidFill>
                  <a:srgbClr val="999999"/>
                </a:solidFill>
                <a:latin typeface="Noto Sans"/>
                <a:ea typeface="DejaVu Sans"/>
              </a:rPr>
              <a:t>Increased Multi-modal Support</a:t>
            </a:r>
            <a:endParaRPr b="0" lang="en-US" sz="1600" spc="-1" strike="noStrike">
              <a:solidFill>
                <a:srgbClr val="000000"/>
              </a:solidFill>
              <a:latin typeface="Arial"/>
            </a:endParaRPr>
          </a:p>
          <a:p>
            <a:pPr marL="216000" indent="-216000">
              <a:lnSpc>
                <a:spcPct val="100000"/>
              </a:lnSpc>
              <a:spcBef>
                <a:spcPts val="567"/>
              </a:spcBef>
              <a:spcAft>
                <a:spcPts val="567"/>
              </a:spcAft>
              <a:buClr>
                <a:srgbClr val="000000"/>
              </a:buClr>
              <a:buSzPct val="45000"/>
              <a:buFont typeface="Wingdings" charset="2"/>
              <a:buChar char=""/>
            </a:pPr>
            <a:r>
              <a:rPr b="0" lang="en-US" sz="1400" spc="-1" strike="noStrike">
                <a:solidFill>
                  <a:srgbClr val="999999"/>
                </a:solidFill>
                <a:latin typeface="Noto Sans"/>
                <a:ea typeface="DejaVu Sans"/>
              </a:rPr>
              <a:t>Continued development to handle more complex educational content, such as videos or interactive simulations.</a:t>
            </a:r>
            <a:endParaRPr b="0" lang="en-US" sz="1400" spc="-1" strike="noStrike">
              <a:solidFill>
                <a:srgbClr val="000000"/>
              </a:solidFill>
              <a:latin typeface="Arial"/>
            </a:endParaRPr>
          </a:p>
        </p:txBody>
      </p:sp>
      <p:sp>
        <p:nvSpPr>
          <p:cNvPr id="553" name=""/>
          <p:cNvSpPr/>
          <p:nvPr/>
        </p:nvSpPr>
        <p:spPr>
          <a:xfrm>
            <a:off x="914400" y="2835000"/>
            <a:ext cx="90360" cy="1644840"/>
          </a:xfrm>
          <a:prstGeom prst="rect">
            <a:avLst/>
          </a:prstGeom>
          <a:solidFill>
            <a:srgbClr val="ced4da">
              <a:alpha val="5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
        <p:nvSpPr>
          <p:cNvPr id="554" name=""/>
          <p:cNvSpPr/>
          <p:nvPr/>
        </p:nvSpPr>
        <p:spPr>
          <a:xfrm>
            <a:off x="7201440" y="-167760"/>
            <a:ext cx="3124080" cy="2193840"/>
          </a:xfrm>
          <a:custGeom>
            <a:avLst/>
            <a:gdLst>
              <a:gd name="textAreaLeft" fmla="*/ 0 w 3124080"/>
              <a:gd name="textAreaRight" fmla="*/ 3124440 w 3124080"/>
              <a:gd name="textAreaTop" fmla="*/ 0 h 2193840"/>
              <a:gd name="textAreaBottom" fmla="*/ 2194200 h 2193840"/>
            </a:gdLst>
            <a:ahLst/>
            <a:rect l="textAreaLeft" t="textAreaTop" r="textAreaRight" b="textAreaBottom"/>
            <a:pathLst>
              <a:path w="8679" h="6095">
                <a:moveTo>
                  <a:pt x="2690" y="0"/>
                </a:moveTo>
                <a:lnTo>
                  <a:pt x="4582" y="0"/>
                </a:lnTo>
                <a:lnTo>
                  <a:pt x="3951" y="6095"/>
                </a:lnTo>
                <a:lnTo>
                  <a:pt x="2060" y="6095"/>
                </a:lnTo>
                <a:lnTo>
                  <a:pt x="2690" y="0"/>
                </a:lnTo>
                <a:moveTo>
                  <a:pt x="630" y="0"/>
                </a:moveTo>
                <a:lnTo>
                  <a:pt x="2522" y="0"/>
                </a:lnTo>
                <a:lnTo>
                  <a:pt x="1891" y="6095"/>
                </a:lnTo>
                <a:lnTo>
                  <a:pt x="0" y="6095"/>
                </a:lnTo>
                <a:lnTo>
                  <a:pt x="630" y="0"/>
                </a:lnTo>
                <a:moveTo>
                  <a:pt x="4725" y="0"/>
                </a:moveTo>
                <a:lnTo>
                  <a:pt x="6618" y="0"/>
                </a:lnTo>
                <a:lnTo>
                  <a:pt x="5987" y="6095"/>
                </a:lnTo>
                <a:lnTo>
                  <a:pt x="4096" y="6095"/>
                </a:lnTo>
                <a:lnTo>
                  <a:pt x="4725" y="0"/>
                </a:lnTo>
                <a:moveTo>
                  <a:pt x="6787" y="0"/>
                </a:moveTo>
                <a:lnTo>
                  <a:pt x="8679" y="0"/>
                </a:lnTo>
                <a:lnTo>
                  <a:pt x="8048" y="6095"/>
                </a:lnTo>
                <a:lnTo>
                  <a:pt x="6157" y="6095"/>
                </a:lnTo>
                <a:lnTo>
                  <a:pt x="6787" y="0"/>
                </a:lnTo>
                <a:close/>
              </a:path>
            </a:pathLst>
          </a:custGeom>
          <a:blipFill rotWithShape="0">
            <a:blip r:embed="rId1"/>
            <a:srcRect/>
            <a:stretch/>
          </a:blipFill>
          <a:ln w="0">
            <a:noFill/>
          </a:ln>
        </p:spPr>
        <p:style>
          <a:lnRef idx="0"/>
          <a:fillRef idx="0"/>
          <a:effectRef idx="0"/>
          <a:fontRef idx="minor"/>
        </p:style>
        <p:txBody>
          <a:bodyPr lIns="90000" rIns="90000" tIns="45000" bIns="45000" anchor="ctr" anchorCtr="1">
            <a:noAutofit/>
          </a:bodyPr>
          <a:p>
            <a:pPr>
              <a:lnSpc>
                <a:spcPct val="100000"/>
              </a:lnSpc>
            </a:pPr>
            <a:endParaRPr b="0" lang="en-US" sz="1800" spc="-1" strike="noStrike">
              <a:solidFill>
                <a:srgbClr val="000000"/>
              </a:solidFill>
              <a:latin typeface="Arial"/>
            </a:endParaRPr>
          </a:p>
        </p:txBody>
      </p:sp>
    </p:spTree>
  </p:cSld>
  <p:transition spd="slow">
    <p:fade thruBlk="true"/>
  </p:transition>
  <p:timing>
    <p:tnLst>
      <p:par>
        <p:cTn id="342" dur="indefinite" restart="never" nodeType="tmRoot">
          <p:childTnLst>
            <p:seq>
              <p:cTn id="343" dur="indefinite" nodeType="mainSeq">
                <p:childTnLst>
                  <p:par>
                    <p:cTn id="344" fill="hold">
                      <p:stCondLst>
                        <p:cond delay="indefinite"/>
                      </p:stCondLst>
                      <p:childTnLst>
                        <p:par>
                          <p:cTn id="345" fill="hold">
                            <p:stCondLst>
                              <p:cond delay="0"/>
                            </p:stCondLst>
                            <p:childTnLst>
                              <p:par>
                                <p:cTn id="346" nodeType="clickEffect" fill="hold" presetClass="entr" presetID="3" presetSubtype="10">
                                  <p:stCondLst>
                                    <p:cond delay="0"/>
                                  </p:stCondLst>
                                  <p:childTnLst>
                                    <p:set>
                                      <p:cBhvr>
                                        <p:cTn id="347" fill="hold">
                                          <p:stCondLst>
                                            <p:cond delay="0"/>
                                          </p:stCondLst>
                                        </p:cTn>
                                        <p:tgtEl>
                                          <p:spTgt spid="552"/>
                                        </p:tgtEl>
                                        <p:attrNameLst>
                                          <p:attrName>style.visibility</p:attrName>
                                        </p:attrNameLst>
                                      </p:cBhvr>
                                      <p:to>
                                        <p:strVal val="visible"/>
                                      </p:to>
                                    </p:set>
                                    <p:animEffect filter="blinds(horizontal)" transition="in">
                                      <p:cBhvr additive="repl">
                                        <p:cTn id="348" dur="375"/>
                                        <p:tgtEl>
                                          <p:spTgt spid="5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5" name=""/>
          <p:cNvSpPr/>
          <p:nvPr/>
        </p:nvSpPr>
        <p:spPr>
          <a:xfrm>
            <a:off x="274320" y="776880"/>
            <a:ext cx="5499000" cy="4385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500" spc="-1" strike="noStrike">
                <a:solidFill>
                  <a:srgbClr val="666666"/>
                </a:solidFill>
                <a:latin typeface="Noto Sans"/>
                <a:ea typeface="DejaVu Sans"/>
              </a:rPr>
              <a:t>Innovative AI Solution</a:t>
            </a:r>
            <a:endParaRPr b="0" lang="en-US" sz="1500" spc="-1" strike="noStrike">
              <a:solidFill>
                <a:srgbClr val="000000"/>
              </a:solidFill>
              <a:latin typeface="Arial"/>
            </a:endParaRPr>
          </a:p>
          <a:p>
            <a:pPr>
              <a:lnSpc>
                <a:spcPct val="100000"/>
              </a:lnSpc>
            </a:pPr>
            <a:r>
              <a:rPr b="0" lang="en-US" sz="1500" spc="-1" strike="noStrike">
                <a:solidFill>
                  <a:srgbClr val="666666"/>
                </a:solidFill>
                <a:latin typeface="Noto Sans"/>
                <a:ea typeface="DejaVu Sans"/>
              </a:rPr>
              <a:t>Our mobile and server-based application brings advanced educational support to remote areas with minimal or no internet.</a:t>
            </a:r>
            <a:endParaRPr b="0" lang="en-US" sz="1500" spc="-1" strike="noStrike">
              <a:solidFill>
                <a:srgbClr val="000000"/>
              </a:solidFill>
              <a:latin typeface="Arial"/>
            </a:endParaRPr>
          </a:p>
          <a:p>
            <a:pPr>
              <a:lnSpc>
                <a:spcPct val="100000"/>
              </a:lnSpc>
            </a:pPr>
            <a:endParaRPr b="0" lang="en-US" sz="1500" spc="-1" strike="noStrike">
              <a:solidFill>
                <a:srgbClr val="000000"/>
              </a:solidFill>
              <a:latin typeface="Arial"/>
            </a:endParaRPr>
          </a:p>
          <a:p>
            <a:pPr>
              <a:lnSpc>
                <a:spcPct val="100000"/>
              </a:lnSpc>
            </a:pPr>
            <a:r>
              <a:rPr b="1" lang="en-US" sz="1500" spc="-1" strike="noStrike">
                <a:solidFill>
                  <a:srgbClr val="666666"/>
                </a:solidFill>
                <a:latin typeface="Noto Sans"/>
                <a:ea typeface="DejaVu Sans"/>
              </a:rPr>
              <a:t>Accessible Learning</a:t>
            </a:r>
            <a:endParaRPr b="0" lang="en-US" sz="1500" spc="-1" strike="noStrike">
              <a:solidFill>
                <a:srgbClr val="000000"/>
              </a:solidFill>
              <a:latin typeface="Arial"/>
            </a:endParaRPr>
          </a:p>
          <a:p>
            <a:pPr>
              <a:lnSpc>
                <a:spcPct val="100000"/>
              </a:lnSpc>
            </a:pPr>
            <a:r>
              <a:rPr b="0" lang="en-US" sz="1500" spc="-1" strike="noStrike">
                <a:solidFill>
                  <a:srgbClr val="666666"/>
                </a:solidFill>
                <a:latin typeface="Noto Sans"/>
                <a:ea typeface="DejaVu Sans"/>
              </a:rPr>
              <a:t>Offline functionality ensures students can access knowledge anytime, while server connectivity provides enhanced features like image recognition.</a:t>
            </a:r>
            <a:endParaRPr b="0" lang="en-US" sz="1500" spc="-1" strike="noStrike">
              <a:solidFill>
                <a:srgbClr val="000000"/>
              </a:solidFill>
              <a:latin typeface="Arial"/>
            </a:endParaRPr>
          </a:p>
          <a:p>
            <a:pPr>
              <a:lnSpc>
                <a:spcPct val="100000"/>
              </a:lnSpc>
            </a:pPr>
            <a:endParaRPr b="0" lang="en-US" sz="1500" spc="-1" strike="noStrike">
              <a:solidFill>
                <a:srgbClr val="000000"/>
              </a:solidFill>
              <a:latin typeface="Arial"/>
            </a:endParaRPr>
          </a:p>
          <a:p>
            <a:pPr>
              <a:lnSpc>
                <a:spcPct val="100000"/>
              </a:lnSpc>
            </a:pPr>
            <a:r>
              <a:rPr b="1" lang="en-US" sz="1500" spc="-1" strike="noStrike">
                <a:solidFill>
                  <a:srgbClr val="666666"/>
                </a:solidFill>
                <a:latin typeface="Noto Sans"/>
                <a:ea typeface="DejaVu Sans"/>
              </a:rPr>
              <a:t>Bridging Educational Gaps</a:t>
            </a:r>
            <a:endParaRPr b="0" lang="en-US" sz="1500" spc="-1" strike="noStrike">
              <a:solidFill>
                <a:srgbClr val="000000"/>
              </a:solidFill>
              <a:latin typeface="Arial"/>
            </a:endParaRPr>
          </a:p>
          <a:p>
            <a:pPr>
              <a:lnSpc>
                <a:spcPct val="100000"/>
              </a:lnSpc>
            </a:pPr>
            <a:r>
              <a:rPr b="0" lang="en-US" sz="1500" spc="-1" strike="noStrike">
                <a:solidFill>
                  <a:srgbClr val="666666"/>
                </a:solidFill>
                <a:latin typeface="Noto Sans"/>
                <a:ea typeface="DejaVu Sans"/>
              </a:rPr>
              <a:t>The solution helps reduce educational inequality by delivering personalized learning and access to vast resources in underserved regions.</a:t>
            </a:r>
            <a:endParaRPr b="0" lang="en-US" sz="1500" spc="-1" strike="noStrike">
              <a:solidFill>
                <a:srgbClr val="000000"/>
              </a:solidFill>
              <a:latin typeface="Arial"/>
            </a:endParaRPr>
          </a:p>
          <a:p>
            <a:pPr>
              <a:lnSpc>
                <a:spcPct val="100000"/>
              </a:lnSpc>
            </a:pPr>
            <a:endParaRPr b="0" lang="en-US" sz="1500" spc="-1" strike="noStrike">
              <a:solidFill>
                <a:srgbClr val="000000"/>
              </a:solidFill>
              <a:latin typeface="Arial"/>
            </a:endParaRPr>
          </a:p>
          <a:p>
            <a:pPr>
              <a:lnSpc>
                <a:spcPct val="100000"/>
              </a:lnSpc>
            </a:pPr>
            <a:r>
              <a:rPr b="1" lang="en-US" sz="1500" spc="-1" strike="noStrike">
                <a:solidFill>
                  <a:srgbClr val="666666"/>
                </a:solidFill>
                <a:latin typeface="Noto Sans"/>
                <a:ea typeface="DejaVu Sans"/>
              </a:rPr>
              <a:t>Global Impact</a:t>
            </a:r>
            <a:endParaRPr b="0" lang="en-US" sz="1500" spc="-1" strike="noStrike">
              <a:solidFill>
                <a:srgbClr val="000000"/>
              </a:solidFill>
              <a:latin typeface="Arial"/>
            </a:endParaRPr>
          </a:p>
          <a:p>
            <a:pPr>
              <a:lnSpc>
                <a:spcPct val="100000"/>
              </a:lnSpc>
            </a:pPr>
            <a:r>
              <a:rPr b="0" lang="en-US" sz="1500" spc="-1" strike="noStrike">
                <a:solidFill>
                  <a:srgbClr val="666666"/>
                </a:solidFill>
                <a:latin typeface="Noto Sans"/>
                <a:ea typeface="DejaVu Sans"/>
              </a:rPr>
              <a:t>This project holds the potential to revolutionize education in remote areas, empowering students worldwide with AI-driven knowledge.</a:t>
            </a:r>
            <a:endParaRPr b="0" lang="en-US" sz="1500" spc="-1" strike="noStrike">
              <a:solidFill>
                <a:srgbClr val="000000"/>
              </a:solidFill>
              <a:latin typeface="Arial"/>
            </a:endParaRPr>
          </a:p>
        </p:txBody>
      </p:sp>
      <p:sp>
        <p:nvSpPr>
          <p:cNvPr id="556" name=""/>
          <p:cNvSpPr/>
          <p:nvPr/>
        </p:nvSpPr>
        <p:spPr>
          <a:xfrm>
            <a:off x="274320" y="293760"/>
            <a:ext cx="3565080" cy="4824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2200" spc="-1" strike="noStrike">
                <a:solidFill>
                  <a:srgbClr val="000000"/>
                </a:solidFill>
                <a:latin typeface="Noto Sans"/>
                <a:ea typeface="DejaVu Sans"/>
              </a:rPr>
              <a:t>Conclusion</a:t>
            </a:r>
            <a:endParaRPr b="0" lang="en-US" sz="2200" spc="-1" strike="noStrike">
              <a:solidFill>
                <a:srgbClr val="000000"/>
              </a:solidFill>
              <a:latin typeface="Arial"/>
            </a:endParaRPr>
          </a:p>
        </p:txBody>
      </p:sp>
      <p:sp>
        <p:nvSpPr>
          <p:cNvPr id="557" name=""/>
          <p:cNvSpPr/>
          <p:nvPr/>
        </p:nvSpPr>
        <p:spPr>
          <a:xfrm>
            <a:off x="6514920" y="5439240"/>
            <a:ext cx="2188440" cy="479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000" spc="-1" strike="noStrike" u="sng">
                <a:solidFill>
                  <a:srgbClr val="0000ee"/>
                </a:solidFill>
                <a:uFillTx/>
                <a:latin typeface="Lato"/>
                <a:ea typeface="DejaVu Sans"/>
                <a:hlinkClick r:id="rId1"/>
              </a:rPr>
              <a:t>Photo by Daily Nigerian</a:t>
            </a:r>
            <a:endParaRPr b="0" lang="en-US" sz="1000" spc="-1" strike="noStrike">
              <a:solidFill>
                <a:srgbClr val="000000"/>
              </a:solidFill>
              <a:latin typeface="Arial"/>
            </a:endParaRPr>
          </a:p>
        </p:txBody>
      </p:sp>
      <p:sp>
        <p:nvSpPr>
          <p:cNvPr id="558" name=""/>
          <p:cNvSpPr/>
          <p:nvPr/>
        </p:nvSpPr>
        <p:spPr>
          <a:xfrm>
            <a:off x="5773680" y="1199880"/>
            <a:ext cx="4100040" cy="4100040"/>
          </a:xfrm>
          <a:custGeom>
            <a:avLst/>
            <a:gdLst>
              <a:gd name="textAreaLeft" fmla="*/ 0 w 4100040"/>
              <a:gd name="textAreaRight" fmla="*/ 4100400 w 4100040"/>
              <a:gd name="textAreaTop" fmla="*/ 0 h 4100040"/>
              <a:gd name="textAreaBottom" fmla="*/ 4100400 h 4100040"/>
            </a:gdLst>
            <a:ahLst/>
            <a:rect l="textAreaLeft" t="textAreaTop" r="textAreaRight" b="textAreaBottom"/>
            <a:pathLst>
              <a:path w="11390" h="11390">
                <a:moveTo>
                  <a:pt x="0" y="5689"/>
                </a:moveTo>
                <a:lnTo>
                  <a:pt x="5689" y="0"/>
                </a:lnTo>
                <a:lnTo>
                  <a:pt x="11390" y="5701"/>
                </a:lnTo>
                <a:lnTo>
                  <a:pt x="5702" y="11390"/>
                </a:lnTo>
                <a:lnTo>
                  <a:pt x="0" y="5689"/>
                </a:lnTo>
                <a:close/>
              </a:path>
            </a:pathLst>
          </a:custGeom>
          <a:blipFill rotWithShape="0">
            <a:blip r:embed="rId2"/>
            <a:srcRect/>
            <a:stretch/>
          </a:blipFill>
          <a:ln w="0">
            <a:noFill/>
          </a:ln>
        </p:spPr>
        <p:style>
          <a:lnRef idx="0"/>
          <a:fillRef idx="0"/>
          <a:effectRef idx="0"/>
          <a:fontRef idx="minor"/>
        </p:style>
        <p:txBody>
          <a:bodyPr lIns="90000" rIns="90000" tIns="45000" bIns="45000" anchor="ctr" anchorCtr="1">
            <a:noAutofit/>
          </a:bodyPr>
          <a:p>
            <a:pPr>
              <a:lnSpc>
                <a:spcPct val="100000"/>
              </a:lnSpc>
            </a:pPr>
            <a:endParaRPr b="0" lang="en-US" sz="1800" spc="-1" strike="noStrike">
              <a:solidFill>
                <a:srgbClr val="000000"/>
              </a:solidFill>
              <a:latin typeface="Arial"/>
            </a:endParaRPr>
          </a:p>
        </p:txBody>
      </p:sp>
    </p:spTree>
  </p:cSld>
  <p:transition spd="slow">
    <p:fade thruBlk="true"/>
  </p:transition>
  <p:timing>
    <p:tnLst>
      <p:par>
        <p:cTn id="349" dur="indefinite" restart="never" nodeType="tmRoot">
          <p:childTnLst>
            <p:seq>
              <p:cTn id="350" dur="indefinite" nodeType="mainSeq">
                <p:childTnLst>
                  <p:par>
                    <p:cTn id="351" fill="hold">
                      <p:stCondLst>
                        <p:cond delay="indefinite"/>
                      </p:stCondLst>
                      <p:childTnLst>
                        <p:par>
                          <p:cTn id="352" fill="hold">
                            <p:stCondLst>
                              <p:cond delay="0"/>
                            </p:stCondLst>
                            <p:childTnLst>
                              <p:par>
                                <p:cTn id="353" nodeType="clickEffect" fill="hold" presetClass="entr" presetID="3" presetSubtype="10">
                                  <p:stCondLst>
                                    <p:cond delay="0"/>
                                  </p:stCondLst>
                                  <p:childTnLst>
                                    <p:set>
                                      <p:cBhvr>
                                        <p:cTn id="354" dur="1" fill="hold">
                                          <p:stCondLst>
                                            <p:cond delay="0"/>
                                          </p:stCondLst>
                                        </p:cTn>
                                        <p:tgtEl>
                                          <p:spTgt spid="555"/>
                                        </p:tgtEl>
                                        <p:attrNameLst>
                                          <p:attrName>style.visibility</p:attrName>
                                        </p:attrNameLst>
                                      </p:cBhvr>
                                      <p:to>
                                        <p:strVal val="visible"/>
                                      </p:to>
                                    </p:set>
                                    <p:animEffect filter="blinds(horizontal)" transition="in">
                                      <p:cBhvr additive="repl">
                                        <p:cTn id="355" dur="500"/>
                                        <p:tgtEl>
                                          <p:spTgt spid="5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9" name=""/>
          <p:cNvSpPr/>
          <p:nvPr/>
        </p:nvSpPr>
        <p:spPr>
          <a:xfrm>
            <a:off x="-1306080" y="-336240"/>
            <a:ext cx="12589920" cy="6103800"/>
          </a:xfrm>
          <a:custGeom>
            <a:avLst/>
            <a:gdLst>
              <a:gd name="textAreaLeft" fmla="*/ 0 w 12589920"/>
              <a:gd name="textAreaRight" fmla="*/ 12590280 w 12589920"/>
              <a:gd name="textAreaTop" fmla="*/ 0 h 6103800"/>
              <a:gd name="textAreaBottom" fmla="*/ 6104160 h 6103800"/>
            </a:gdLst>
            <a:ahLst/>
            <a:rect l="textAreaLeft" t="textAreaTop" r="textAreaRight" b="textAreaBottom"/>
            <a:pathLst>
              <a:path w="34973" h="16956">
                <a:moveTo>
                  <a:pt x="0" y="13025"/>
                </a:moveTo>
                <a:lnTo>
                  <a:pt x="1960" y="11904"/>
                </a:lnTo>
                <a:lnTo>
                  <a:pt x="4308" y="13260"/>
                </a:lnTo>
                <a:lnTo>
                  <a:pt x="4319" y="15954"/>
                </a:lnTo>
                <a:lnTo>
                  <a:pt x="2568" y="16956"/>
                </a:lnTo>
                <a:lnTo>
                  <a:pt x="1396" y="16956"/>
                </a:lnTo>
                <a:lnTo>
                  <a:pt x="0" y="16150"/>
                </a:lnTo>
                <a:lnTo>
                  <a:pt x="0" y="13025"/>
                </a:lnTo>
                <a:moveTo>
                  <a:pt x="0" y="4518"/>
                </a:moveTo>
                <a:lnTo>
                  <a:pt x="1831" y="3471"/>
                </a:lnTo>
                <a:lnTo>
                  <a:pt x="4179" y="4827"/>
                </a:lnTo>
                <a:lnTo>
                  <a:pt x="4190" y="7521"/>
                </a:lnTo>
                <a:lnTo>
                  <a:pt x="1851" y="8860"/>
                </a:lnTo>
                <a:lnTo>
                  <a:pt x="0" y="7791"/>
                </a:lnTo>
                <a:lnTo>
                  <a:pt x="0" y="4518"/>
                </a:lnTo>
                <a:moveTo>
                  <a:pt x="5426" y="0"/>
                </a:moveTo>
                <a:lnTo>
                  <a:pt x="6619" y="689"/>
                </a:lnTo>
                <a:lnTo>
                  <a:pt x="6630" y="3383"/>
                </a:lnTo>
                <a:lnTo>
                  <a:pt x="4291" y="4722"/>
                </a:lnTo>
                <a:lnTo>
                  <a:pt x="1942" y="3366"/>
                </a:lnTo>
                <a:lnTo>
                  <a:pt x="1932" y="671"/>
                </a:lnTo>
                <a:lnTo>
                  <a:pt x="3105" y="0"/>
                </a:lnTo>
                <a:lnTo>
                  <a:pt x="5426" y="0"/>
                </a:lnTo>
                <a:moveTo>
                  <a:pt x="10240" y="0"/>
                </a:moveTo>
                <a:lnTo>
                  <a:pt x="11435" y="690"/>
                </a:lnTo>
                <a:lnTo>
                  <a:pt x="11446" y="3384"/>
                </a:lnTo>
                <a:lnTo>
                  <a:pt x="9107" y="4723"/>
                </a:lnTo>
                <a:lnTo>
                  <a:pt x="6758" y="3367"/>
                </a:lnTo>
                <a:lnTo>
                  <a:pt x="6748" y="672"/>
                </a:lnTo>
                <a:lnTo>
                  <a:pt x="7923" y="0"/>
                </a:lnTo>
                <a:lnTo>
                  <a:pt x="10240" y="0"/>
                </a:lnTo>
                <a:moveTo>
                  <a:pt x="14964" y="0"/>
                </a:moveTo>
                <a:lnTo>
                  <a:pt x="16250" y="743"/>
                </a:lnTo>
                <a:lnTo>
                  <a:pt x="16261" y="3437"/>
                </a:lnTo>
                <a:lnTo>
                  <a:pt x="13922" y="4776"/>
                </a:lnTo>
                <a:lnTo>
                  <a:pt x="11573" y="3420"/>
                </a:lnTo>
                <a:lnTo>
                  <a:pt x="11563" y="725"/>
                </a:lnTo>
                <a:lnTo>
                  <a:pt x="12830" y="0"/>
                </a:lnTo>
                <a:lnTo>
                  <a:pt x="14964" y="0"/>
                </a:lnTo>
                <a:moveTo>
                  <a:pt x="19891" y="0"/>
                </a:moveTo>
                <a:lnTo>
                  <a:pt x="21086" y="690"/>
                </a:lnTo>
                <a:lnTo>
                  <a:pt x="21097" y="3384"/>
                </a:lnTo>
                <a:lnTo>
                  <a:pt x="18758" y="4723"/>
                </a:lnTo>
                <a:lnTo>
                  <a:pt x="16409" y="3367"/>
                </a:lnTo>
                <a:lnTo>
                  <a:pt x="16399" y="672"/>
                </a:lnTo>
                <a:lnTo>
                  <a:pt x="17574" y="0"/>
                </a:lnTo>
                <a:lnTo>
                  <a:pt x="19891" y="0"/>
                </a:lnTo>
                <a:moveTo>
                  <a:pt x="24739" y="0"/>
                </a:moveTo>
                <a:lnTo>
                  <a:pt x="25934" y="690"/>
                </a:lnTo>
                <a:lnTo>
                  <a:pt x="25945" y="3384"/>
                </a:lnTo>
                <a:lnTo>
                  <a:pt x="23606" y="4723"/>
                </a:lnTo>
                <a:lnTo>
                  <a:pt x="21257" y="3367"/>
                </a:lnTo>
                <a:lnTo>
                  <a:pt x="21247" y="672"/>
                </a:lnTo>
                <a:lnTo>
                  <a:pt x="22422" y="0"/>
                </a:lnTo>
                <a:lnTo>
                  <a:pt x="24739" y="0"/>
                </a:lnTo>
                <a:moveTo>
                  <a:pt x="29580" y="0"/>
                </a:moveTo>
                <a:lnTo>
                  <a:pt x="30775" y="690"/>
                </a:lnTo>
                <a:lnTo>
                  <a:pt x="30786" y="3384"/>
                </a:lnTo>
                <a:lnTo>
                  <a:pt x="28447" y="4723"/>
                </a:lnTo>
                <a:lnTo>
                  <a:pt x="26098" y="3367"/>
                </a:lnTo>
                <a:lnTo>
                  <a:pt x="26088" y="672"/>
                </a:lnTo>
                <a:lnTo>
                  <a:pt x="27263" y="0"/>
                </a:lnTo>
                <a:lnTo>
                  <a:pt x="29580" y="0"/>
                </a:lnTo>
                <a:moveTo>
                  <a:pt x="34449" y="0"/>
                </a:moveTo>
                <a:lnTo>
                  <a:pt x="34973" y="302"/>
                </a:lnTo>
                <a:lnTo>
                  <a:pt x="34973" y="3774"/>
                </a:lnTo>
                <a:lnTo>
                  <a:pt x="33316" y="4723"/>
                </a:lnTo>
                <a:lnTo>
                  <a:pt x="30967" y="3367"/>
                </a:lnTo>
                <a:lnTo>
                  <a:pt x="30957" y="672"/>
                </a:lnTo>
                <a:lnTo>
                  <a:pt x="32132" y="0"/>
                </a:lnTo>
                <a:lnTo>
                  <a:pt x="34449" y="0"/>
                </a:lnTo>
                <a:moveTo>
                  <a:pt x="34973" y="12253"/>
                </a:moveTo>
                <a:lnTo>
                  <a:pt x="33448" y="13126"/>
                </a:lnTo>
                <a:lnTo>
                  <a:pt x="31099" y="11770"/>
                </a:lnTo>
                <a:lnTo>
                  <a:pt x="31089" y="9075"/>
                </a:lnTo>
                <a:lnTo>
                  <a:pt x="33428" y="7737"/>
                </a:lnTo>
                <a:lnTo>
                  <a:pt x="34973" y="8629"/>
                </a:lnTo>
                <a:lnTo>
                  <a:pt x="34973" y="12253"/>
                </a:lnTo>
                <a:moveTo>
                  <a:pt x="31906" y="16956"/>
                </a:moveTo>
                <a:lnTo>
                  <a:pt x="33392" y="16106"/>
                </a:lnTo>
                <a:lnTo>
                  <a:pt x="34864" y="16956"/>
                </a:lnTo>
                <a:lnTo>
                  <a:pt x="31906" y="16956"/>
                </a:lnTo>
                <a:moveTo>
                  <a:pt x="30419" y="16956"/>
                </a:moveTo>
                <a:lnTo>
                  <a:pt x="28656" y="15938"/>
                </a:lnTo>
                <a:lnTo>
                  <a:pt x="28646" y="13243"/>
                </a:lnTo>
                <a:lnTo>
                  <a:pt x="30985" y="11905"/>
                </a:lnTo>
                <a:lnTo>
                  <a:pt x="33333" y="13261"/>
                </a:lnTo>
                <a:lnTo>
                  <a:pt x="33344" y="15955"/>
                </a:lnTo>
                <a:lnTo>
                  <a:pt x="31595" y="16956"/>
                </a:lnTo>
                <a:lnTo>
                  <a:pt x="30419" y="16956"/>
                </a:lnTo>
                <a:moveTo>
                  <a:pt x="27037" y="16956"/>
                </a:moveTo>
                <a:lnTo>
                  <a:pt x="28523" y="16106"/>
                </a:lnTo>
                <a:lnTo>
                  <a:pt x="29995" y="16956"/>
                </a:lnTo>
                <a:lnTo>
                  <a:pt x="27037" y="16956"/>
                </a:lnTo>
                <a:moveTo>
                  <a:pt x="25550" y="16956"/>
                </a:moveTo>
                <a:lnTo>
                  <a:pt x="23787" y="15938"/>
                </a:lnTo>
                <a:lnTo>
                  <a:pt x="23777" y="13243"/>
                </a:lnTo>
                <a:lnTo>
                  <a:pt x="26116" y="11905"/>
                </a:lnTo>
                <a:lnTo>
                  <a:pt x="28464" y="13261"/>
                </a:lnTo>
                <a:lnTo>
                  <a:pt x="28475" y="15955"/>
                </a:lnTo>
                <a:lnTo>
                  <a:pt x="26726" y="16956"/>
                </a:lnTo>
                <a:lnTo>
                  <a:pt x="25550" y="16956"/>
                </a:lnTo>
                <a:moveTo>
                  <a:pt x="22196" y="16956"/>
                </a:moveTo>
                <a:lnTo>
                  <a:pt x="23682" y="16106"/>
                </a:lnTo>
                <a:lnTo>
                  <a:pt x="25154" y="16956"/>
                </a:lnTo>
                <a:lnTo>
                  <a:pt x="22196" y="16956"/>
                </a:lnTo>
                <a:moveTo>
                  <a:pt x="20709" y="16956"/>
                </a:moveTo>
                <a:lnTo>
                  <a:pt x="18946" y="15938"/>
                </a:lnTo>
                <a:lnTo>
                  <a:pt x="18936" y="13243"/>
                </a:lnTo>
                <a:lnTo>
                  <a:pt x="21275" y="11905"/>
                </a:lnTo>
                <a:lnTo>
                  <a:pt x="23623" y="13261"/>
                </a:lnTo>
                <a:lnTo>
                  <a:pt x="23634" y="15955"/>
                </a:lnTo>
                <a:lnTo>
                  <a:pt x="21885" y="16956"/>
                </a:lnTo>
                <a:lnTo>
                  <a:pt x="20709" y="16956"/>
                </a:lnTo>
                <a:moveTo>
                  <a:pt x="17348" y="16956"/>
                </a:moveTo>
                <a:lnTo>
                  <a:pt x="18834" y="16106"/>
                </a:lnTo>
                <a:lnTo>
                  <a:pt x="20306" y="16956"/>
                </a:lnTo>
                <a:lnTo>
                  <a:pt x="17348" y="16956"/>
                </a:lnTo>
                <a:moveTo>
                  <a:pt x="15861" y="16956"/>
                </a:moveTo>
                <a:lnTo>
                  <a:pt x="14098" y="15938"/>
                </a:lnTo>
                <a:lnTo>
                  <a:pt x="14088" y="13243"/>
                </a:lnTo>
                <a:lnTo>
                  <a:pt x="16427" y="11905"/>
                </a:lnTo>
                <a:lnTo>
                  <a:pt x="18775" y="13261"/>
                </a:lnTo>
                <a:lnTo>
                  <a:pt x="18786" y="15955"/>
                </a:lnTo>
                <a:lnTo>
                  <a:pt x="17037" y="16956"/>
                </a:lnTo>
                <a:lnTo>
                  <a:pt x="15861" y="16956"/>
                </a:lnTo>
                <a:moveTo>
                  <a:pt x="12605" y="16956"/>
                </a:moveTo>
                <a:lnTo>
                  <a:pt x="13998" y="16159"/>
                </a:lnTo>
                <a:lnTo>
                  <a:pt x="15378" y="16956"/>
                </a:lnTo>
                <a:lnTo>
                  <a:pt x="12605" y="16956"/>
                </a:lnTo>
                <a:moveTo>
                  <a:pt x="10934" y="16956"/>
                </a:moveTo>
                <a:lnTo>
                  <a:pt x="9262" y="15991"/>
                </a:lnTo>
                <a:lnTo>
                  <a:pt x="9252" y="13296"/>
                </a:lnTo>
                <a:lnTo>
                  <a:pt x="11591" y="11958"/>
                </a:lnTo>
                <a:lnTo>
                  <a:pt x="13939" y="13314"/>
                </a:lnTo>
                <a:lnTo>
                  <a:pt x="13950" y="16008"/>
                </a:lnTo>
                <a:lnTo>
                  <a:pt x="12294" y="16956"/>
                </a:lnTo>
                <a:lnTo>
                  <a:pt x="10934" y="16956"/>
                </a:lnTo>
                <a:moveTo>
                  <a:pt x="7697" y="16956"/>
                </a:moveTo>
                <a:lnTo>
                  <a:pt x="9183" y="16106"/>
                </a:lnTo>
                <a:lnTo>
                  <a:pt x="10655" y="16956"/>
                </a:lnTo>
                <a:lnTo>
                  <a:pt x="7697" y="16956"/>
                </a:lnTo>
                <a:moveTo>
                  <a:pt x="6210" y="16956"/>
                </a:moveTo>
                <a:lnTo>
                  <a:pt x="4447" y="15938"/>
                </a:lnTo>
                <a:lnTo>
                  <a:pt x="4437" y="13243"/>
                </a:lnTo>
                <a:lnTo>
                  <a:pt x="6776" y="11905"/>
                </a:lnTo>
                <a:lnTo>
                  <a:pt x="9124" y="13261"/>
                </a:lnTo>
                <a:lnTo>
                  <a:pt x="9135" y="15955"/>
                </a:lnTo>
                <a:lnTo>
                  <a:pt x="7386" y="16956"/>
                </a:lnTo>
                <a:lnTo>
                  <a:pt x="6210" y="16956"/>
                </a:lnTo>
                <a:moveTo>
                  <a:pt x="2879" y="16956"/>
                </a:moveTo>
                <a:lnTo>
                  <a:pt x="4367" y="16105"/>
                </a:lnTo>
                <a:lnTo>
                  <a:pt x="5841" y="16956"/>
                </a:lnTo>
                <a:lnTo>
                  <a:pt x="2879" y="16956"/>
                </a:lnTo>
                <a:moveTo>
                  <a:pt x="30919" y="3536"/>
                </a:moveTo>
                <a:lnTo>
                  <a:pt x="33267" y="4892"/>
                </a:lnTo>
                <a:lnTo>
                  <a:pt x="33278" y="7586"/>
                </a:lnTo>
                <a:lnTo>
                  <a:pt x="30939" y="8925"/>
                </a:lnTo>
                <a:lnTo>
                  <a:pt x="28590" y="7569"/>
                </a:lnTo>
                <a:lnTo>
                  <a:pt x="28580" y="4874"/>
                </a:lnTo>
                <a:lnTo>
                  <a:pt x="30919" y="3536"/>
                </a:lnTo>
                <a:moveTo>
                  <a:pt x="28544" y="7769"/>
                </a:moveTo>
                <a:lnTo>
                  <a:pt x="30892" y="9125"/>
                </a:lnTo>
                <a:lnTo>
                  <a:pt x="30903" y="11819"/>
                </a:lnTo>
                <a:lnTo>
                  <a:pt x="30903" y="11819"/>
                </a:lnTo>
                <a:lnTo>
                  <a:pt x="30903" y="11820"/>
                </a:lnTo>
                <a:lnTo>
                  <a:pt x="28564" y="13159"/>
                </a:lnTo>
                <a:lnTo>
                  <a:pt x="26215" y="11803"/>
                </a:lnTo>
                <a:lnTo>
                  <a:pt x="26205" y="9108"/>
                </a:lnTo>
                <a:lnTo>
                  <a:pt x="26205" y="9108"/>
                </a:lnTo>
                <a:lnTo>
                  <a:pt x="26205" y="9107"/>
                </a:lnTo>
                <a:lnTo>
                  <a:pt x="28544" y="7769"/>
                </a:lnTo>
                <a:moveTo>
                  <a:pt x="6715" y="3504"/>
                </a:moveTo>
                <a:lnTo>
                  <a:pt x="9063" y="4860"/>
                </a:lnTo>
                <a:lnTo>
                  <a:pt x="9074" y="7554"/>
                </a:lnTo>
                <a:lnTo>
                  <a:pt x="6735" y="8893"/>
                </a:lnTo>
                <a:lnTo>
                  <a:pt x="4386" y="7537"/>
                </a:lnTo>
                <a:lnTo>
                  <a:pt x="4376" y="4842"/>
                </a:lnTo>
                <a:lnTo>
                  <a:pt x="6715" y="3504"/>
                </a:lnTo>
                <a:moveTo>
                  <a:pt x="4305" y="7672"/>
                </a:moveTo>
                <a:lnTo>
                  <a:pt x="6653" y="9028"/>
                </a:lnTo>
                <a:lnTo>
                  <a:pt x="6664" y="11722"/>
                </a:lnTo>
                <a:lnTo>
                  <a:pt x="4325" y="13061"/>
                </a:lnTo>
                <a:lnTo>
                  <a:pt x="1976" y="11705"/>
                </a:lnTo>
                <a:lnTo>
                  <a:pt x="1966" y="9010"/>
                </a:lnTo>
                <a:lnTo>
                  <a:pt x="4305" y="7672"/>
                </a:lnTo>
                <a:close/>
              </a:path>
            </a:pathLst>
          </a:custGeom>
          <a:blipFill rotWithShape="0">
            <a:blip r:embed="rId1"/>
            <a:srcRect/>
            <a:stretch/>
          </a:blipFill>
          <a:ln w="0">
            <a:noFill/>
          </a:ln>
        </p:spPr>
        <p:style>
          <a:lnRef idx="0"/>
          <a:fillRef idx="0"/>
          <a:effectRef idx="0"/>
          <a:fontRef idx="minor"/>
        </p:style>
        <p:txBody>
          <a:bodyPr lIns="90000" rIns="90000" tIns="45000" bIns="45000" anchor="ctr" anchorCtr="1">
            <a:noAutofit/>
          </a:bodyPr>
          <a:p>
            <a:pPr>
              <a:lnSpc>
                <a:spcPct val="100000"/>
              </a:lnSpc>
            </a:pPr>
            <a:endParaRPr b="0" lang="en-US" sz="1800" spc="-1" strike="noStrike">
              <a:solidFill>
                <a:srgbClr val="000000"/>
              </a:solidFill>
              <a:latin typeface="Arial"/>
            </a:endParaRPr>
          </a:p>
        </p:txBody>
      </p:sp>
      <p:sp>
        <p:nvSpPr>
          <p:cNvPr id="560" name=""/>
          <p:cNvSpPr/>
          <p:nvPr/>
        </p:nvSpPr>
        <p:spPr>
          <a:xfrm>
            <a:off x="2560680" y="2110680"/>
            <a:ext cx="4894920" cy="13827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6000" spc="-1" strike="noStrike">
                <a:solidFill>
                  <a:srgbClr val="000000"/>
                </a:solidFill>
                <a:latin typeface="Lucida Calligraphy"/>
                <a:ea typeface="DejaVu Sans"/>
              </a:rPr>
              <a:t>Thank you</a:t>
            </a:r>
            <a:endParaRPr b="0" lang="en-US" sz="6000" spc="-1" strike="noStrike">
              <a:solidFill>
                <a:srgbClr val="000000"/>
              </a:solidFill>
              <a:latin typeface="Arial"/>
            </a:endParaRPr>
          </a:p>
        </p:txBody>
      </p:sp>
    </p:spTree>
  </p:cSld>
  <p:transition spd="slow">
    <p:fade thruBlk="true"/>
  </p:transition>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2" name="TextShape 2"/>
          <p:cNvSpPr/>
          <p:nvPr/>
        </p:nvSpPr>
        <p:spPr>
          <a:xfrm>
            <a:off x="460080" y="2137680"/>
            <a:ext cx="4613400" cy="2472480"/>
          </a:xfrm>
          <a:prstGeom prst="rect">
            <a:avLst/>
          </a:prstGeom>
          <a:noFill/>
          <a:ln w="0">
            <a:noFill/>
          </a:ln>
        </p:spPr>
        <p:style>
          <a:lnRef idx="0"/>
          <a:fillRef idx="0"/>
          <a:effectRef idx="0"/>
          <a:fontRef idx="minor"/>
        </p:style>
        <p:txBody>
          <a:bodyPr lIns="90000" rIns="90000" tIns="45000" bIns="45000" anchor="t">
            <a:noAutofit/>
          </a:bodyPr>
          <a:p>
            <a:pPr>
              <a:lnSpc>
                <a:spcPct val="100000"/>
              </a:lnSpc>
              <a:spcAft>
                <a:spcPts val="856"/>
              </a:spcAft>
            </a:pPr>
            <a:r>
              <a:rPr b="0" lang="en-US" sz="1800" spc="-1" strike="noStrike">
                <a:solidFill>
                  <a:srgbClr val="808080"/>
                </a:solidFill>
                <a:latin typeface="Noto Sans"/>
                <a:ea typeface="DejaVu Sans"/>
              </a:rPr>
              <a:t>Challenges in accessing education in remote areas:</a:t>
            </a:r>
            <a:endParaRPr b="0" lang="en-US" sz="1800" spc="-1" strike="noStrike">
              <a:solidFill>
                <a:srgbClr val="000000"/>
              </a:solidFill>
              <a:latin typeface="Arial"/>
            </a:endParaRPr>
          </a:p>
          <a:p>
            <a:pPr>
              <a:lnSpc>
                <a:spcPct val="100000"/>
              </a:lnSpc>
              <a:spcAft>
                <a:spcPts val="856"/>
              </a:spcAft>
            </a:pPr>
            <a:endParaRPr b="0" lang="en-US" sz="1800" spc="-1" strike="noStrike">
              <a:solidFill>
                <a:srgbClr val="000000"/>
              </a:solidFill>
              <a:latin typeface="Arial"/>
            </a:endParaRPr>
          </a:p>
          <a:p>
            <a:pPr marL="216000" indent="-215640">
              <a:lnSpc>
                <a:spcPct val="100000"/>
              </a:lnSpc>
              <a:spcAft>
                <a:spcPts val="856"/>
              </a:spcAft>
              <a:buClr>
                <a:srgbClr val="000000"/>
              </a:buClr>
              <a:buSzPct val="45000"/>
              <a:buFont typeface="Wingdings" charset="2"/>
              <a:buChar char=""/>
            </a:pPr>
            <a:r>
              <a:rPr b="0" lang="en-US" sz="1800" spc="-1" strike="noStrike">
                <a:solidFill>
                  <a:srgbClr val="808080"/>
                </a:solidFill>
                <a:latin typeface="Noto Sans"/>
                <a:ea typeface="DejaVu Sans"/>
              </a:rPr>
              <a:t>Lack of access to high speed internet</a:t>
            </a:r>
            <a:endParaRPr b="0" lang="en-US" sz="1800" spc="-1" strike="noStrike">
              <a:solidFill>
                <a:srgbClr val="000000"/>
              </a:solidFill>
              <a:latin typeface="Arial"/>
            </a:endParaRPr>
          </a:p>
          <a:p>
            <a:pPr marL="216000" indent="-215640">
              <a:lnSpc>
                <a:spcPct val="100000"/>
              </a:lnSpc>
              <a:spcAft>
                <a:spcPts val="856"/>
              </a:spcAft>
              <a:buClr>
                <a:srgbClr val="000000"/>
              </a:buClr>
              <a:buSzPct val="45000"/>
              <a:buFont typeface="Wingdings" charset="2"/>
              <a:buChar char=""/>
            </a:pPr>
            <a:r>
              <a:rPr b="0" lang="en-US" sz="1800" spc="-1" strike="noStrike">
                <a:solidFill>
                  <a:srgbClr val="808080"/>
                </a:solidFill>
                <a:latin typeface="Noto Sans"/>
                <a:ea typeface="DejaVu Sans"/>
              </a:rPr>
              <a:t>Lack of access to high performance computers and laptops</a:t>
            </a:r>
            <a:endParaRPr b="0" lang="en-US" sz="1800" spc="-1" strike="noStrike">
              <a:solidFill>
                <a:srgbClr val="000000"/>
              </a:solidFill>
              <a:latin typeface="Arial"/>
            </a:endParaRPr>
          </a:p>
          <a:p>
            <a:pPr marL="216000" indent="-215640">
              <a:lnSpc>
                <a:spcPct val="100000"/>
              </a:lnSpc>
              <a:spcAft>
                <a:spcPts val="856"/>
              </a:spcAft>
              <a:buClr>
                <a:srgbClr val="000000"/>
              </a:buClr>
              <a:buSzPct val="45000"/>
              <a:buFont typeface="Wingdings" charset="2"/>
              <a:buChar char=""/>
            </a:pPr>
            <a:r>
              <a:rPr b="0" lang="en-US" sz="1800" spc="-1" strike="noStrike">
                <a:solidFill>
                  <a:srgbClr val="808080"/>
                </a:solidFill>
                <a:latin typeface="Noto Sans"/>
                <a:ea typeface="DejaVu Sans"/>
              </a:rPr>
              <a:t>Lack of steady electricity supply</a:t>
            </a:r>
            <a:endParaRPr b="0" lang="en-US" sz="1800" spc="-1" strike="noStrike">
              <a:solidFill>
                <a:srgbClr val="000000"/>
              </a:solidFill>
              <a:latin typeface="Arial"/>
            </a:endParaRPr>
          </a:p>
        </p:txBody>
      </p:sp>
      <p:sp>
        <p:nvSpPr>
          <p:cNvPr id="463" name="TextShape 1"/>
          <p:cNvSpPr/>
          <p:nvPr/>
        </p:nvSpPr>
        <p:spPr>
          <a:xfrm>
            <a:off x="274320" y="1180800"/>
            <a:ext cx="3785760" cy="3938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64" name=""/>
          <p:cNvSpPr/>
          <p:nvPr/>
        </p:nvSpPr>
        <p:spPr>
          <a:xfrm>
            <a:off x="460080" y="753840"/>
            <a:ext cx="3854880" cy="1518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3200" spc="-1" strike="noStrike" u="wavyHeavy">
                <a:solidFill>
                  <a:srgbClr val="000000"/>
                </a:solidFill>
                <a:uFillTx/>
                <a:latin typeface="Noto Sans"/>
                <a:ea typeface="DejaVu Sans"/>
              </a:rPr>
              <a:t>Problem Statement</a:t>
            </a:r>
            <a:endParaRPr b="0" lang="en-US" sz="3200" spc="-1" strike="noStrike">
              <a:solidFill>
                <a:srgbClr val="000000"/>
              </a:solidFill>
              <a:latin typeface="Arial"/>
            </a:endParaRPr>
          </a:p>
        </p:txBody>
      </p:sp>
      <p:sp>
        <p:nvSpPr>
          <p:cNvPr id="465" name=""/>
          <p:cNvSpPr/>
          <p:nvPr/>
        </p:nvSpPr>
        <p:spPr>
          <a:xfrm>
            <a:off x="4920840" y="867600"/>
            <a:ext cx="4559400" cy="4384800"/>
          </a:xfrm>
          <a:custGeom>
            <a:avLst/>
            <a:gdLst>
              <a:gd name="textAreaLeft" fmla="*/ 0 w 4559400"/>
              <a:gd name="textAreaRight" fmla="*/ 4559760 w 4559400"/>
              <a:gd name="textAreaTop" fmla="*/ 0 h 4384800"/>
              <a:gd name="textAreaBottom" fmla="*/ 4385160 h 4384800"/>
            </a:gdLst>
            <a:ahLst/>
            <a:rect l="textAreaLeft" t="textAreaTop" r="textAreaRight" b="textAreaBottom"/>
            <a:pathLst>
              <a:path w="12666" h="12181">
                <a:moveTo>
                  <a:pt x="0" y="12181"/>
                </a:moveTo>
                <a:lnTo>
                  <a:pt x="0" y="8823"/>
                </a:lnTo>
                <a:lnTo>
                  <a:pt x="1589" y="9720"/>
                </a:lnTo>
                <a:lnTo>
                  <a:pt x="1589" y="12181"/>
                </a:lnTo>
                <a:lnTo>
                  <a:pt x="0" y="12181"/>
                </a:lnTo>
                <a:moveTo>
                  <a:pt x="0" y="5318"/>
                </a:moveTo>
                <a:lnTo>
                  <a:pt x="1670" y="4375"/>
                </a:lnTo>
                <a:lnTo>
                  <a:pt x="4008" y="5695"/>
                </a:lnTo>
                <a:lnTo>
                  <a:pt x="4008" y="8335"/>
                </a:lnTo>
                <a:lnTo>
                  <a:pt x="1670" y="9656"/>
                </a:lnTo>
                <a:lnTo>
                  <a:pt x="0" y="8712"/>
                </a:lnTo>
                <a:lnTo>
                  <a:pt x="0" y="5318"/>
                </a:lnTo>
                <a:moveTo>
                  <a:pt x="0" y="768"/>
                </a:moveTo>
                <a:lnTo>
                  <a:pt x="1612" y="1678"/>
                </a:lnTo>
                <a:lnTo>
                  <a:pt x="1612" y="4318"/>
                </a:lnTo>
                <a:lnTo>
                  <a:pt x="0" y="5229"/>
                </a:lnTo>
                <a:lnTo>
                  <a:pt x="0" y="768"/>
                </a:lnTo>
                <a:moveTo>
                  <a:pt x="0" y="0"/>
                </a:moveTo>
                <a:lnTo>
                  <a:pt x="4054" y="0"/>
                </a:lnTo>
                <a:lnTo>
                  <a:pt x="4054" y="263"/>
                </a:lnTo>
                <a:lnTo>
                  <a:pt x="1716" y="1584"/>
                </a:lnTo>
                <a:lnTo>
                  <a:pt x="0" y="614"/>
                </a:lnTo>
                <a:lnTo>
                  <a:pt x="0" y="0"/>
                </a:lnTo>
                <a:moveTo>
                  <a:pt x="8868" y="0"/>
                </a:moveTo>
                <a:lnTo>
                  <a:pt x="8868" y="264"/>
                </a:lnTo>
                <a:lnTo>
                  <a:pt x="6530" y="1585"/>
                </a:lnTo>
                <a:lnTo>
                  <a:pt x="4192" y="264"/>
                </a:lnTo>
                <a:lnTo>
                  <a:pt x="4192" y="0"/>
                </a:lnTo>
                <a:lnTo>
                  <a:pt x="8868" y="0"/>
                </a:lnTo>
                <a:moveTo>
                  <a:pt x="12666" y="0"/>
                </a:moveTo>
                <a:lnTo>
                  <a:pt x="12666" y="839"/>
                </a:lnTo>
                <a:lnTo>
                  <a:pt x="11346" y="1585"/>
                </a:lnTo>
                <a:lnTo>
                  <a:pt x="9008" y="264"/>
                </a:lnTo>
                <a:lnTo>
                  <a:pt x="9008" y="0"/>
                </a:lnTo>
                <a:lnTo>
                  <a:pt x="12666" y="0"/>
                </a:lnTo>
                <a:moveTo>
                  <a:pt x="12666" y="5033"/>
                </a:moveTo>
                <a:lnTo>
                  <a:pt x="11403" y="4319"/>
                </a:lnTo>
                <a:lnTo>
                  <a:pt x="11403" y="1679"/>
                </a:lnTo>
                <a:lnTo>
                  <a:pt x="12666" y="966"/>
                </a:lnTo>
                <a:lnTo>
                  <a:pt x="12666" y="5033"/>
                </a:lnTo>
                <a:moveTo>
                  <a:pt x="12666" y="8885"/>
                </a:moveTo>
                <a:lnTo>
                  <a:pt x="11300" y="9657"/>
                </a:lnTo>
                <a:lnTo>
                  <a:pt x="8962" y="8336"/>
                </a:lnTo>
                <a:lnTo>
                  <a:pt x="8962" y="5696"/>
                </a:lnTo>
                <a:lnTo>
                  <a:pt x="11300" y="4376"/>
                </a:lnTo>
                <a:lnTo>
                  <a:pt x="12666" y="5147"/>
                </a:lnTo>
                <a:lnTo>
                  <a:pt x="12666" y="8885"/>
                </a:lnTo>
                <a:moveTo>
                  <a:pt x="12666" y="12181"/>
                </a:moveTo>
                <a:lnTo>
                  <a:pt x="11380" y="12181"/>
                </a:lnTo>
                <a:lnTo>
                  <a:pt x="11380" y="9721"/>
                </a:lnTo>
                <a:lnTo>
                  <a:pt x="12666" y="8995"/>
                </a:lnTo>
                <a:lnTo>
                  <a:pt x="12666" y="12181"/>
                </a:lnTo>
                <a:moveTo>
                  <a:pt x="6543" y="12181"/>
                </a:moveTo>
                <a:lnTo>
                  <a:pt x="6543" y="9721"/>
                </a:lnTo>
                <a:lnTo>
                  <a:pt x="8881" y="8401"/>
                </a:lnTo>
                <a:lnTo>
                  <a:pt x="11219" y="9721"/>
                </a:lnTo>
                <a:lnTo>
                  <a:pt x="11219" y="12181"/>
                </a:lnTo>
                <a:lnTo>
                  <a:pt x="6543" y="12181"/>
                </a:lnTo>
                <a:moveTo>
                  <a:pt x="1727" y="12181"/>
                </a:moveTo>
                <a:lnTo>
                  <a:pt x="1727" y="9721"/>
                </a:lnTo>
                <a:lnTo>
                  <a:pt x="4065" y="8401"/>
                </a:lnTo>
                <a:lnTo>
                  <a:pt x="6403" y="9721"/>
                </a:lnTo>
                <a:lnTo>
                  <a:pt x="6403" y="12181"/>
                </a:lnTo>
                <a:lnTo>
                  <a:pt x="1727" y="12181"/>
                </a:lnTo>
                <a:moveTo>
                  <a:pt x="6426" y="1679"/>
                </a:moveTo>
                <a:lnTo>
                  <a:pt x="6426" y="4319"/>
                </a:lnTo>
                <a:lnTo>
                  <a:pt x="4088" y="5640"/>
                </a:lnTo>
                <a:lnTo>
                  <a:pt x="1750" y="4319"/>
                </a:lnTo>
                <a:lnTo>
                  <a:pt x="1750" y="1679"/>
                </a:lnTo>
                <a:lnTo>
                  <a:pt x="4088" y="359"/>
                </a:lnTo>
                <a:lnTo>
                  <a:pt x="6426" y="1679"/>
                </a:lnTo>
                <a:moveTo>
                  <a:pt x="11242" y="1679"/>
                </a:moveTo>
                <a:lnTo>
                  <a:pt x="11242" y="4319"/>
                </a:lnTo>
                <a:lnTo>
                  <a:pt x="8904" y="5640"/>
                </a:lnTo>
                <a:lnTo>
                  <a:pt x="6566" y="4319"/>
                </a:lnTo>
                <a:lnTo>
                  <a:pt x="6566" y="1679"/>
                </a:lnTo>
                <a:lnTo>
                  <a:pt x="8904" y="359"/>
                </a:lnTo>
                <a:lnTo>
                  <a:pt x="11242" y="1679"/>
                </a:lnTo>
                <a:moveTo>
                  <a:pt x="8822" y="5696"/>
                </a:moveTo>
                <a:lnTo>
                  <a:pt x="8822" y="8336"/>
                </a:lnTo>
                <a:lnTo>
                  <a:pt x="6484" y="9657"/>
                </a:lnTo>
                <a:lnTo>
                  <a:pt x="4146" y="8336"/>
                </a:lnTo>
                <a:lnTo>
                  <a:pt x="4146" y="5696"/>
                </a:lnTo>
                <a:lnTo>
                  <a:pt x="6484" y="4376"/>
                </a:lnTo>
                <a:lnTo>
                  <a:pt x="8822" y="5696"/>
                </a:lnTo>
                <a:close/>
              </a:path>
            </a:pathLst>
          </a:custGeom>
          <a:blipFill rotWithShape="0">
            <a:blip r:embed="rId1"/>
            <a:srcRect/>
            <a:stretch/>
          </a:blipFill>
          <a:ln w="0">
            <a:noFill/>
          </a:ln>
        </p:spPr>
        <p:style>
          <a:lnRef idx="0"/>
          <a:fillRef idx="0"/>
          <a:effectRef idx="0"/>
          <a:fontRef idx="minor"/>
        </p:style>
        <p:txBody>
          <a:bodyPr lIns="90000" rIns="90000" tIns="45000" bIns="45000" anchor="ctr" anchorCtr="1">
            <a:noAutofit/>
          </a:bodyPr>
          <a:p>
            <a:pPr>
              <a:lnSpc>
                <a:spcPct val="100000"/>
              </a:lnSpc>
            </a:pPr>
            <a:endParaRPr b="0" lang="en-US" sz="1800" spc="-1" strike="noStrike">
              <a:solidFill>
                <a:srgbClr val="000000"/>
              </a:solidFill>
              <a:latin typeface="Arial"/>
            </a:endParaRPr>
          </a:p>
        </p:txBody>
      </p:sp>
      <p:sp>
        <p:nvSpPr>
          <p:cNvPr id="466" name=""/>
          <p:cNvSpPr/>
          <p:nvPr/>
        </p:nvSpPr>
        <p:spPr>
          <a:xfrm>
            <a:off x="6953760" y="5252760"/>
            <a:ext cx="559800" cy="34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100" spc="-1" strike="noStrike" u="sng">
                <a:solidFill>
                  <a:srgbClr val="0000ee"/>
                </a:solidFill>
                <a:uFillTx/>
                <a:latin typeface="Noto Sans"/>
                <a:ea typeface="DejaVu Sans"/>
                <a:hlinkClick r:id="rId2"/>
              </a:rPr>
              <a:t>Link</a:t>
            </a:r>
            <a:endParaRPr b="0" lang="en-US" sz="1100" spc="-1" strike="noStrike">
              <a:solidFill>
                <a:srgbClr val="000000"/>
              </a:solidFill>
              <a:latin typeface="Arial"/>
            </a:endParaRPr>
          </a:p>
        </p:txBody>
      </p:sp>
    </p:spTree>
  </p:cSld>
  <p:transition spd="slow">
    <p:fade thruBlk="true"/>
  </p:transition>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3" presetSubtype="10">
                                  <p:stCondLst>
                                    <p:cond delay="0"/>
                                  </p:stCondLst>
                                  <p:childTnLst>
                                    <p:set>
                                      <p:cBhvr>
                                        <p:cTn id="6" dur="1" fill="hold">
                                          <p:stCondLst>
                                            <p:cond delay="0"/>
                                          </p:stCondLst>
                                        </p:cTn>
                                        <p:tgtEl>
                                          <p:spTgt spid="462">
                                            <p:txEl>
                                              <p:pRg st="2" end="2"/>
                                            </p:txEl>
                                          </p:spTgt>
                                        </p:tgtEl>
                                        <p:attrNameLst>
                                          <p:attrName>style.visibility</p:attrName>
                                        </p:attrNameLst>
                                      </p:cBhvr>
                                      <p:to>
                                        <p:strVal val="visible"/>
                                      </p:to>
                                    </p:set>
                                    <p:animEffect filter="blinds(horizontal)" transition="in">
                                      <p:cBhvr additive="repl">
                                        <p:cTn id="7" dur="500"/>
                                        <p:tgtEl>
                                          <p:spTgt spid="462">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nodeType="clickEffect" fill="hold" presetClass="entr" presetID="3" presetSubtype="10">
                                  <p:stCondLst>
                                    <p:cond delay="0"/>
                                  </p:stCondLst>
                                  <p:childTnLst>
                                    <p:set>
                                      <p:cBhvr>
                                        <p:cTn id="11" dur="1" fill="hold">
                                          <p:stCondLst>
                                            <p:cond delay="0"/>
                                          </p:stCondLst>
                                        </p:cTn>
                                        <p:tgtEl>
                                          <p:spTgt spid="462">
                                            <p:txEl>
                                              <p:pRg st="3" end="3"/>
                                            </p:txEl>
                                          </p:spTgt>
                                        </p:tgtEl>
                                        <p:attrNameLst>
                                          <p:attrName>style.visibility</p:attrName>
                                        </p:attrNameLst>
                                      </p:cBhvr>
                                      <p:to>
                                        <p:strVal val="visible"/>
                                      </p:to>
                                    </p:set>
                                    <p:animEffect filter="blinds(horizontal)" transition="in">
                                      <p:cBhvr additive="repl">
                                        <p:cTn id="12" dur="500"/>
                                        <p:tgtEl>
                                          <p:spTgt spid="462">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nodeType="clickEffect" fill="hold" presetClass="entr" presetID="3" presetSubtype="10">
                                  <p:stCondLst>
                                    <p:cond delay="0"/>
                                  </p:stCondLst>
                                  <p:childTnLst>
                                    <p:set>
                                      <p:cBhvr>
                                        <p:cTn id="16" dur="1" fill="hold">
                                          <p:stCondLst>
                                            <p:cond delay="0"/>
                                          </p:stCondLst>
                                        </p:cTn>
                                        <p:tgtEl>
                                          <p:spTgt spid="462">
                                            <p:txEl>
                                              <p:pRg st="4" end="4"/>
                                            </p:txEl>
                                          </p:spTgt>
                                        </p:tgtEl>
                                        <p:attrNameLst>
                                          <p:attrName>style.visibility</p:attrName>
                                        </p:attrNameLst>
                                      </p:cBhvr>
                                      <p:to>
                                        <p:strVal val="visible"/>
                                      </p:to>
                                    </p:set>
                                    <p:animEffect filter="blinds(horizontal)" transition="in">
                                      <p:cBhvr additive="repl">
                                        <p:cTn id="17" dur="500"/>
                                        <p:tgtEl>
                                          <p:spTgt spid="462">
                                            <p:txEl>
                                              <p:pRg st="4" end="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7" name=""/>
          <p:cNvSpPr/>
          <p:nvPr/>
        </p:nvSpPr>
        <p:spPr>
          <a:xfrm>
            <a:off x="1085040" y="963720"/>
            <a:ext cx="5488920" cy="1518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4000" spc="-1" strike="noStrike" u="wavyHeavy">
                <a:solidFill>
                  <a:srgbClr val="000000"/>
                </a:solidFill>
                <a:uFillTx/>
                <a:latin typeface="Noto Sans"/>
                <a:ea typeface="DejaVu Sans"/>
              </a:rPr>
              <a:t>Solution Overview</a:t>
            </a:r>
            <a:endParaRPr b="0" lang="en-US" sz="4000" spc="-1" strike="noStrike">
              <a:solidFill>
                <a:srgbClr val="000000"/>
              </a:solidFill>
              <a:latin typeface="Arial"/>
            </a:endParaRPr>
          </a:p>
        </p:txBody>
      </p:sp>
      <p:sp>
        <p:nvSpPr>
          <p:cNvPr id="468" name=""/>
          <p:cNvSpPr/>
          <p:nvPr/>
        </p:nvSpPr>
        <p:spPr>
          <a:xfrm>
            <a:off x="1144800" y="1802160"/>
            <a:ext cx="2561760" cy="3416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800" spc="-1" strike="noStrike">
                <a:solidFill>
                  <a:srgbClr val="000000"/>
                </a:solidFill>
                <a:latin typeface="Noto Sans"/>
                <a:ea typeface="DejaVu Sans"/>
              </a:rPr>
              <a:t>Project Overview</a:t>
            </a:r>
            <a:endParaRPr b="0" lang="en-US" sz="1800" spc="-1" strike="noStrike">
              <a:solidFill>
                <a:srgbClr val="000000"/>
              </a:solidFill>
              <a:latin typeface="Arial"/>
            </a:endParaRPr>
          </a:p>
        </p:txBody>
      </p:sp>
      <p:sp>
        <p:nvSpPr>
          <p:cNvPr id="469" name=""/>
          <p:cNvSpPr/>
          <p:nvPr/>
        </p:nvSpPr>
        <p:spPr>
          <a:xfrm>
            <a:off x="1196640" y="2251080"/>
            <a:ext cx="7086960" cy="2797920"/>
          </a:xfrm>
          <a:prstGeom prst="rect">
            <a:avLst/>
          </a:prstGeom>
          <a:noFill/>
          <a:ln w="0">
            <a:noFill/>
          </a:ln>
        </p:spPr>
        <p:style>
          <a:lnRef idx="0"/>
          <a:fillRef idx="0"/>
          <a:effectRef idx="0"/>
          <a:fontRef idx="minor"/>
        </p:style>
        <p:txBody>
          <a:bodyPr lIns="90000" rIns="90000" tIns="45000" bIns="45000" anchor="t">
            <a:noAutofit/>
          </a:bodyPr>
          <a:p>
            <a:pPr marL="216000" indent="-216000">
              <a:lnSpc>
                <a:spcPct val="100000"/>
              </a:lnSpc>
              <a:spcBef>
                <a:spcPts val="567"/>
              </a:spcBef>
              <a:spcAft>
                <a:spcPts val="567"/>
              </a:spcAft>
              <a:buClr>
                <a:srgbClr val="000000"/>
              </a:buClr>
              <a:buSzPct val="45000"/>
              <a:buFont typeface="Wingdings" charset="2"/>
              <a:buChar char=""/>
            </a:pPr>
            <a:r>
              <a:rPr b="0" lang="en-US" sz="1600" spc="-1" strike="noStrike">
                <a:solidFill>
                  <a:srgbClr val="424242"/>
                </a:solidFill>
                <a:latin typeface="Noto Sans"/>
                <a:ea typeface="DejaVu Sans"/>
              </a:rPr>
              <a:t>A mobile and server-based AI application</a:t>
            </a:r>
            <a:endParaRPr b="0" lang="en-US" sz="1600" spc="-1" strike="noStrike">
              <a:solidFill>
                <a:srgbClr val="000000"/>
              </a:solidFill>
              <a:latin typeface="Arial"/>
            </a:endParaRPr>
          </a:p>
          <a:p>
            <a:pPr marL="216000" indent="-216000">
              <a:lnSpc>
                <a:spcPct val="100000"/>
              </a:lnSpc>
              <a:spcBef>
                <a:spcPts val="567"/>
              </a:spcBef>
              <a:spcAft>
                <a:spcPts val="567"/>
              </a:spcAft>
              <a:buClr>
                <a:srgbClr val="000000"/>
              </a:buClr>
              <a:buSzPct val="45000"/>
              <a:buFont typeface="Wingdings" charset="2"/>
              <a:buChar char=""/>
            </a:pPr>
            <a:r>
              <a:rPr b="0" lang="en-US" sz="1600" spc="-1" strike="noStrike">
                <a:solidFill>
                  <a:srgbClr val="424242"/>
                </a:solidFill>
                <a:latin typeface="Noto Sans"/>
                <a:ea typeface="DejaVu Sans"/>
              </a:rPr>
              <a:t>Designed to provide educational support in remote areas with limited or no internet. </a:t>
            </a:r>
            <a:endParaRPr b="0" lang="en-US" sz="1600" spc="-1" strike="noStrike">
              <a:solidFill>
                <a:srgbClr val="000000"/>
              </a:solidFill>
              <a:latin typeface="Arial"/>
            </a:endParaRPr>
          </a:p>
          <a:p>
            <a:pPr marL="216000" indent="-216000">
              <a:lnSpc>
                <a:spcPct val="100000"/>
              </a:lnSpc>
              <a:spcBef>
                <a:spcPts val="567"/>
              </a:spcBef>
              <a:spcAft>
                <a:spcPts val="567"/>
              </a:spcAft>
              <a:buClr>
                <a:srgbClr val="000000"/>
              </a:buClr>
              <a:buSzPct val="45000"/>
              <a:buFont typeface="Wingdings" charset="2"/>
              <a:buChar char=""/>
            </a:pPr>
            <a:r>
              <a:rPr b="0" lang="en-US" sz="1600" spc="-1" strike="noStrike">
                <a:solidFill>
                  <a:srgbClr val="424242"/>
                </a:solidFill>
                <a:latin typeface="Noto Sans"/>
                <a:ea typeface="DejaVu Sans"/>
              </a:rPr>
              <a:t>Utilizes lightweight open-source text generation models, llama-3.2-1B and 3.2-3B, enabling students access to GenAI technology offline. </a:t>
            </a:r>
            <a:endParaRPr b="0" lang="en-US" sz="1600" spc="-1" strike="noStrike">
              <a:solidFill>
                <a:srgbClr val="000000"/>
              </a:solidFill>
              <a:latin typeface="Arial"/>
            </a:endParaRPr>
          </a:p>
          <a:p>
            <a:pPr marL="216000" indent="-216000">
              <a:lnSpc>
                <a:spcPct val="100000"/>
              </a:lnSpc>
              <a:spcBef>
                <a:spcPts val="567"/>
              </a:spcBef>
              <a:spcAft>
                <a:spcPts val="567"/>
              </a:spcAft>
              <a:buClr>
                <a:srgbClr val="000000"/>
              </a:buClr>
              <a:buSzPct val="45000"/>
              <a:buFont typeface="Wingdings" charset="2"/>
              <a:buChar char=""/>
            </a:pPr>
            <a:r>
              <a:rPr b="0" lang="en-US" sz="1600" spc="-1" strike="noStrike">
                <a:solidFill>
                  <a:srgbClr val="424242"/>
                </a:solidFill>
                <a:latin typeface="Noto Sans"/>
                <a:ea typeface="DejaVu Sans"/>
              </a:rPr>
              <a:t>A server, installed at a central location like a school, runs more advanced models, llama-3.2-11B and 3.2-90B, with multi-modal capabilities. </a:t>
            </a:r>
            <a:endParaRPr b="0" lang="en-US" sz="1600" spc="-1" strike="noStrike">
              <a:solidFill>
                <a:srgbClr val="000000"/>
              </a:solidFill>
              <a:latin typeface="Arial"/>
            </a:endParaRPr>
          </a:p>
          <a:p>
            <a:pPr marL="216000" indent="-216000">
              <a:lnSpc>
                <a:spcPct val="100000"/>
              </a:lnSpc>
              <a:spcBef>
                <a:spcPts val="567"/>
              </a:spcBef>
              <a:spcAft>
                <a:spcPts val="567"/>
              </a:spcAft>
              <a:buClr>
                <a:srgbClr val="000000"/>
              </a:buClr>
              <a:buSzPct val="45000"/>
              <a:buFont typeface="Wingdings" charset="2"/>
              <a:buChar char=""/>
            </a:pPr>
            <a:r>
              <a:rPr b="0" lang="en-US" sz="1600" spc="-1" strike="noStrike">
                <a:solidFill>
                  <a:srgbClr val="424242"/>
                </a:solidFill>
                <a:latin typeface="Noto Sans"/>
                <a:ea typeface="DejaVu Sans"/>
              </a:rPr>
              <a:t>When connected, the app can process images and leverage RAG to provide enhanced, detailed explanations.</a:t>
            </a:r>
            <a:endParaRPr b="0" lang="en-US" sz="1600" spc="-1" strike="noStrike">
              <a:solidFill>
                <a:srgbClr val="000000"/>
              </a:solidFill>
              <a:latin typeface="Arial"/>
            </a:endParaRPr>
          </a:p>
        </p:txBody>
      </p:sp>
      <p:sp>
        <p:nvSpPr>
          <p:cNvPr id="470" name=""/>
          <p:cNvSpPr/>
          <p:nvPr/>
        </p:nvSpPr>
        <p:spPr>
          <a:xfrm>
            <a:off x="914400" y="2835000"/>
            <a:ext cx="90360" cy="1644840"/>
          </a:xfrm>
          <a:prstGeom prst="rect">
            <a:avLst/>
          </a:prstGeom>
          <a:solidFill>
            <a:srgbClr val="ced4da">
              <a:alpha val="50000"/>
            </a:srgbClr>
          </a:solidFill>
          <a:ln w="0">
            <a:noFill/>
          </a:ln>
        </p:spPr>
        <p:style>
          <a:lnRef idx="0"/>
          <a:fillRef idx="0"/>
          <a:effectRef idx="0"/>
          <a:fontRef idx="minor"/>
        </p:style>
        <p:txBody>
          <a:bodyPr wrap="none"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Tree>
  </p:cSld>
  <p:transition spd="slow">
    <p:fade thruBlk="true"/>
  </p:transition>
  <p:timing>
    <p:tnLst>
      <p:par>
        <p:cTn id="18" dur="indefinite" restart="never" nodeType="tmRoot">
          <p:childTnLst>
            <p:seq>
              <p:cTn id="19" dur="indefinite" nodeType="mainSeq">
                <p:childTnLst>
                  <p:par>
                    <p:cTn id="20" fill="hold">
                      <p:stCondLst>
                        <p:cond delay="indefinite"/>
                      </p:stCondLst>
                      <p:childTnLst>
                        <p:par>
                          <p:cTn id="21" fill="hold">
                            <p:stCondLst>
                              <p:cond delay="0"/>
                            </p:stCondLst>
                            <p:childTnLst>
                              <p:par>
                                <p:cTn id="22" nodeType="clickEffect" fill="hold" presetClass="entr" presetID="6" presetSubtype="16">
                                  <p:stCondLst>
                                    <p:cond delay="0"/>
                                  </p:stCondLst>
                                  <p:childTnLst>
                                    <p:set>
                                      <p:cBhvr>
                                        <p:cTn id="23" dur="1" fill="hold">
                                          <p:stCondLst>
                                            <p:cond delay="0"/>
                                          </p:stCondLst>
                                        </p:cTn>
                                        <p:tgtEl>
                                          <p:spTgt spid="469">
                                            <p:txEl>
                                              <p:pRg st="0" end="0"/>
                                            </p:txEl>
                                          </p:spTgt>
                                        </p:tgtEl>
                                        <p:attrNameLst>
                                          <p:attrName>style.visibility</p:attrName>
                                        </p:attrNameLst>
                                      </p:cBhvr>
                                      <p:to>
                                        <p:strVal val="visible"/>
                                      </p:to>
                                    </p:set>
                                    <p:animEffect filter="circle(in)" transition="in">
                                      <p:cBhvr additive="repl">
                                        <p:cTn id="24" dur="2000"/>
                                        <p:tgtEl>
                                          <p:spTgt spid="469">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nodeType="clickEffect" fill="hold" presetClass="entr" presetID="6" presetSubtype="16">
                                  <p:stCondLst>
                                    <p:cond delay="0"/>
                                  </p:stCondLst>
                                  <p:childTnLst>
                                    <p:set>
                                      <p:cBhvr>
                                        <p:cTn id="28" dur="1" fill="hold">
                                          <p:stCondLst>
                                            <p:cond delay="0"/>
                                          </p:stCondLst>
                                        </p:cTn>
                                        <p:tgtEl>
                                          <p:spTgt spid="469">
                                            <p:txEl>
                                              <p:pRg st="1" end="1"/>
                                            </p:txEl>
                                          </p:spTgt>
                                        </p:tgtEl>
                                        <p:attrNameLst>
                                          <p:attrName>style.visibility</p:attrName>
                                        </p:attrNameLst>
                                      </p:cBhvr>
                                      <p:to>
                                        <p:strVal val="visible"/>
                                      </p:to>
                                    </p:set>
                                    <p:animEffect filter="circle(in)" transition="in">
                                      <p:cBhvr additive="repl">
                                        <p:cTn id="29" dur="2000"/>
                                        <p:tgtEl>
                                          <p:spTgt spid="469">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nodeType="clickEffect" fill="hold" presetClass="entr" presetID="6" presetSubtype="16">
                                  <p:stCondLst>
                                    <p:cond delay="0"/>
                                  </p:stCondLst>
                                  <p:childTnLst>
                                    <p:set>
                                      <p:cBhvr>
                                        <p:cTn id="33" dur="1" fill="hold">
                                          <p:stCondLst>
                                            <p:cond delay="0"/>
                                          </p:stCondLst>
                                        </p:cTn>
                                        <p:tgtEl>
                                          <p:spTgt spid="469">
                                            <p:txEl>
                                              <p:pRg st="2" end="2"/>
                                            </p:txEl>
                                          </p:spTgt>
                                        </p:tgtEl>
                                        <p:attrNameLst>
                                          <p:attrName>style.visibility</p:attrName>
                                        </p:attrNameLst>
                                      </p:cBhvr>
                                      <p:to>
                                        <p:strVal val="visible"/>
                                      </p:to>
                                    </p:set>
                                    <p:animEffect filter="circle(in)" transition="in">
                                      <p:cBhvr additive="repl">
                                        <p:cTn id="34" dur="2000"/>
                                        <p:tgtEl>
                                          <p:spTgt spid="469">
                                            <p:txEl>
                                              <p:pRg st="2" end="2"/>
                                            </p:txEl>
                                          </p:spTgt>
                                        </p:tgtEl>
                                      </p:cBhvr>
                                    </p:animEffect>
                                  </p:childTnLst>
                                </p:cTn>
                              </p:par>
                            </p:childTnLst>
                          </p:cTn>
                        </p:par>
                      </p:childTnLst>
                    </p:cTn>
                  </p:par>
                  <p:par>
                    <p:cTn id="35" fill="hold">
                      <p:stCondLst>
                        <p:cond delay="indefinite"/>
                      </p:stCondLst>
                      <p:childTnLst>
                        <p:par>
                          <p:cTn id="36" fill="hold">
                            <p:stCondLst>
                              <p:cond delay="0"/>
                            </p:stCondLst>
                            <p:childTnLst>
                              <p:par>
                                <p:cTn id="37" nodeType="clickEffect" fill="hold" presetClass="entr" presetID="6" presetSubtype="16">
                                  <p:stCondLst>
                                    <p:cond delay="0"/>
                                  </p:stCondLst>
                                  <p:childTnLst>
                                    <p:set>
                                      <p:cBhvr>
                                        <p:cTn id="38" dur="1" fill="hold">
                                          <p:stCondLst>
                                            <p:cond delay="0"/>
                                          </p:stCondLst>
                                        </p:cTn>
                                        <p:tgtEl>
                                          <p:spTgt spid="469">
                                            <p:txEl>
                                              <p:pRg st="3" end="3"/>
                                            </p:txEl>
                                          </p:spTgt>
                                        </p:tgtEl>
                                        <p:attrNameLst>
                                          <p:attrName>style.visibility</p:attrName>
                                        </p:attrNameLst>
                                      </p:cBhvr>
                                      <p:to>
                                        <p:strVal val="visible"/>
                                      </p:to>
                                    </p:set>
                                    <p:animEffect filter="circle(in)" transition="in">
                                      <p:cBhvr additive="repl">
                                        <p:cTn id="39" dur="2000"/>
                                        <p:tgtEl>
                                          <p:spTgt spid="469">
                                            <p:txEl>
                                              <p:pRg st="3" end="3"/>
                                            </p:txEl>
                                          </p:spTgt>
                                        </p:tgtEl>
                                      </p:cBhvr>
                                    </p:animEffect>
                                  </p:childTnLst>
                                </p:cTn>
                              </p:par>
                            </p:childTnLst>
                          </p:cTn>
                        </p:par>
                      </p:childTnLst>
                    </p:cTn>
                  </p:par>
                  <p:par>
                    <p:cTn id="40" fill="hold">
                      <p:stCondLst>
                        <p:cond delay="indefinite"/>
                      </p:stCondLst>
                      <p:childTnLst>
                        <p:par>
                          <p:cTn id="41" fill="hold">
                            <p:stCondLst>
                              <p:cond delay="0"/>
                            </p:stCondLst>
                            <p:childTnLst>
                              <p:par>
                                <p:cTn id="42" nodeType="clickEffect" fill="hold" presetClass="entr" presetID="6" presetSubtype="16">
                                  <p:stCondLst>
                                    <p:cond delay="0"/>
                                  </p:stCondLst>
                                  <p:childTnLst>
                                    <p:set>
                                      <p:cBhvr>
                                        <p:cTn id="43" dur="1" fill="hold">
                                          <p:stCondLst>
                                            <p:cond delay="0"/>
                                          </p:stCondLst>
                                        </p:cTn>
                                        <p:tgtEl>
                                          <p:spTgt spid="469">
                                            <p:txEl>
                                              <p:pRg st="4" end="4"/>
                                            </p:txEl>
                                          </p:spTgt>
                                        </p:tgtEl>
                                        <p:attrNameLst>
                                          <p:attrName>style.visibility</p:attrName>
                                        </p:attrNameLst>
                                      </p:cBhvr>
                                      <p:to>
                                        <p:strVal val="visible"/>
                                      </p:to>
                                    </p:set>
                                    <p:animEffect filter="circle(in)" transition="in">
                                      <p:cBhvr additive="repl">
                                        <p:cTn id="44" dur="2000"/>
                                        <p:tgtEl>
                                          <p:spTgt spid="469">
                                            <p:txEl>
                                              <p:pRg st="4" end="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1" name=""/>
          <p:cNvSpPr/>
          <p:nvPr/>
        </p:nvSpPr>
        <p:spPr>
          <a:xfrm>
            <a:off x="149040" y="1623240"/>
            <a:ext cx="3324600" cy="111312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spcBef>
                <a:spcPts val="1191"/>
              </a:spcBef>
              <a:spcAft>
                <a:spcPts val="992"/>
              </a:spcAft>
            </a:pPr>
            <a:r>
              <a:rPr b="0" lang="en-US" sz="1200" spc="-1" strike="noStrike">
                <a:solidFill>
                  <a:srgbClr val="666666"/>
                </a:solidFill>
                <a:latin typeface="Noto Sans"/>
                <a:ea typeface="DejaVu Sans"/>
              </a:rPr>
              <a:t>Smaller open-source language models designed to run efficiently on mobile devices. Enables offline question-answering and educational support directly on student smartphones, without requiring internet access.</a:t>
            </a:r>
            <a:endParaRPr b="0" lang="en-US" sz="1200" spc="-1" strike="noStrike">
              <a:solidFill>
                <a:srgbClr val="000000"/>
              </a:solidFill>
              <a:latin typeface="Arial"/>
            </a:endParaRPr>
          </a:p>
        </p:txBody>
      </p:sp>
      <p:sp>
        <p:nvSpPr>
          <p:cNvPr id="472" name=""/>
          <p:cNvSpPr/>
          <p:nvPr/>
        </p:nvSpPr>
        <p:spPr>
          <a:xfrm>
            <a:off x="298440" y="1069200"/>
            <a:ext cx="3175200" cy="55296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1" lang="en-US" sz="1300" spc="-1" strike="noStrike">
                <a:solidFill>
                  <a:srgbClr val="000000"/>
                </a:solidFill>
                <a:latin typeface="Noto Sans"/>
                <a:ea typeface="DejaVu Sans"/>
              </a:rPr>
              <a:t>Llama-3.2-1B and 3.2-3B (Lightweight LLMs)</a:t>
            </a:r>
            <a:endParaRPr b="0" lang="en-US" sz="1300" spc="-1" strike="noStrike">
              <a:solidFill>
                <a:srgbClr val="000000"/>
              </a:solidFill>
              <a:latin typeface="Arial"/>
            </a:endParaRPr>
          </a:p>
        </p:txBody>
      </p:sp>
      <p:sp>
        <p:nvSpPr>
          <p:cNvPr id="473" name=""/>
          <p:cNvSpPr/>
          <p:nvPr/>
        </p:nvSpPr>
        <p:spPr>
          <a:xfrm>
            <a:off x="109800" y="4097880"/>
            <a:ext cx="3382200" cy="111312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spcBef>
                <a:spcPts val="1191"/>
              </a:spcBef>
              <a:spcAft>
                <a:spcPts val="992"/>
              </a:spcAft>
            </a:pPr>
            <a:r>
              <a:rPr b="0" lang="en-US" sz="1200" spc="-1" strike="noStrike">
                <a:solidFill>
                  <a:srgbClr val="666666"/>
                </a:solidFill>
                <a:latin typeface="Noto Sans"/>
                <a:ea typeface="DejaVu Sans"/>
              </a:rPr>
              <a:t> </a:t>
            </a:r>
            <a:r>
              <a:rPr b="0" lang="en-US" sz="1200" spc="-1" strike="noStrike">
                <a:solidFill>
                  <a:srgbClr val="666666"/>
                </a:solidFill>
                <a:latin typeface="Noto Sans"/>
                <a:ea typeface="DejaVu Sans"/>
              </a:rPr>
              <a:t>larger models run on a local server, offering more powerful AI capabilities, including the ability to process text and images. App can perform more complex tasks like explaining images from textbooks and delivering richer educational content.</a:t>
            </a:r>
            <a:endParaRPr b="0" lang="en-US" sz="1200" spc="-1" strike="noStrike">
              <a:solidFill>
                <a:srgbClr val="000000"/>
              </a:solidFill>
              <a:latin typeface="Arial"/>
            </a:endParaRPr>
          </a:p>
        </p:txBody>
      </p:sp>
      <p:sp>
        <p:nvSpPr>
          <p:cNvPr id="474" name=""/>
          <p:cNvSpPr/>
          <p:nvPr/>
        </p:nvSpPr>
        <p:spPr>
          <a:xfrm>
            <a:off x="109800" y="3312000"/>
            <a:ext cx="3382200" cy="784800"/>
          </a:xfrm>
          <a:prstGeom prst="rect">
            <a:avLst/>
          </a:prstGeom>
          <a:noFill/>
          <a:ln w="0">
            <a:noFill/>
          </a:ln>
        </p:spPr>
        <p:style>
          <a:lnRef idx="0"/>
          <a:fillRef idx="0"/>
          <a:effectRef idx="0"/>
          <a:fontRef idx="minor"/>
        </p:style>
        <p:txBody>
          <a:bodyPr lIns="90000" rIns="90000" tIns="45000" bIns="45000" anchor="t">
            <a:noAutofit/>
          </a:bodyPr>
          <a:p>
            <a:pPr algn="r">
              <a:lnSpc>
                <a:spcPct val="100000"/>
              </a:lnSpc>
            </a:pPr>
            <a:r>
              <a:rPr b="1" lang="en-US" sz="1300" spc="-1" strike="noStrike">
                <a:solidFill>
                  <a:srgbClr val="000000"/>
                </a:solidFill>
                <a:latin typeface="Noto Sans"/>
                <a:ea typeface="DejaVu Sans"/>
              </a:rPr>
              <a:t>Llama-3.2-11B and 3.2-90B (Advanced LLMs with Multi-modal Capabilities)</a:t>
            </a:r>
            <a:endParaRPr b="0" lang="en-US" sz="1300" spc="-1" strike="noStrike">
              <a:solidFill>
                <a:srgbClr val="000000"/>
              </a:solidFill>
              <a:latin typeface="Arial"/>
            </a:endParaRPr>
          </a:p>
        </p:txBody>
      </p:sp>
      <p:sp>
        <p:nvSpPr>
          <p:cNvPr id="475" name=""/>
          <p:cNvSpPr/>
          <p:nvPr/>
        </p:nvSpPr>
        <p:spPr>
          <a:xfrm>
            <a:off x="6672240" y="4090320"/>
            <a:ext cx="3382200" cy="128376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0" lang="en-US" sz="1200" spc="-1" strike="noStrike">
                <a:solidFill>
                  <a:srgbClr val="666666"/>
                </a:solidFill>
                <a:latin typeface="Noto Sans"/>
                <a:ea typeface="DejaVu Sans"/>
              </a:rPr>
              <a:t>Combines language model outputs with external documents to provide more accurate and contextually relevant answers. The AI can pull information from a school’s database or stored documents to deliver precise responses, improving the relevance of the educational content provided to students.</a:t>
            </a:r>
            <a:endParaRPr b="0" lang="en-US" sz="1200" spc="-1" strike="noStrike">
              <a:solidFill>
                <a:srgbClr val="000000"/>
              </a:solidFill>
              <a:latin typeface="Arial"/>
            </a:endParaRPr>
          </a:p>
        </p:txBody>
      </p:sp>
      <p:sp>
        <p:nvSpPr>
          <p:cNvPr id="476" name=""/>
          <p:cNvSpPr/>
          <p:nvPr/>
        </p:nvSpPr>
        <p:spPr>
          <a:xfrm>
            <a:off x="6672240" y="3450960"/>
            <a:ext cx="2352600" cy="784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300" spc="-1" strike="noStrike">
                <a:solidFill>
                  <a:srgbClr val="000000"/>
                </a:solidFill>
                <a:latin typeface="Lato Black"/>
                <a:ea typeface="DejaVu Sans"/>
              </a:rPr>
              <a:t>Retrieval-Augmented Generation (RAG)</a:t>
            </a:r>
            <a:endParaRPr b="0" lang="en-US" sz="1300" spc="-1" strike="noStrike">
              <a:solidFill>
                <a:srgbClr val="000000"/>
              </a:solidFill>
              <a:latin typeface="Arial"/>
            </a:endParaRPr>
          </a:p>
        </p:txBody>
      </p:sp>
      <p:sp>
        <p:nvSpPr>
          <p:cNvPr id="477" name=""/>
          <p:cNvSpPr/>
          <p:nvPr/>
        </p:nvSpPr>
        <p:spPr>
          <a:xfrm>
            <a:off x="6664320" y="1621800"/>
            <a:ext cx="3382200" cy="111312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0" lang="en-US" sz="1200" spc="-1" strike="noStrike">
                <a:solidFill>
                  <a:srgbClr val="666666"/>
                </a:solidFill>
                <a:latin typeface="Noto Sans"/>
                <a:ea typeface="DejaVu Sans"/>
              </a:rPr>
              <a:t>The ability of the AI models to understand and process different types of data, such as text and image. Students can take pictures of textbook content, and the server-based models can provide detailed explanations, enhancing learning through visual aids</a:t>
            </a:r>
            <a:endParaRPr b="0" lang="en-US" sz="1200" spc="-1" strike="noStrike">
              <a:solidFill>
                <a:srgbClr val="000000"/>
              </a:solidFill>
              <a:latin typeface="Arial"/>
            </a:endParaRPr>
          </a:p>
        </p:txBody>
      </p:sp>
      <p:sp>
        <p:nvSpPr>
          <p:cNvPr id="478" name=""/>
          <p:cNvSpPr/>
          <p:nvPr/>
        </p:nvSpPr>
        <p:spPr>
          <a:xfrm>
            <a:off x="6664320" y="1013760"/>
            <a:ext cx="2046240" cy="7329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300" spc="-1" strike="noStrike">
                <a:solidFill>
                  <a:srgbClr val="000000"/>
                </a:solidFill>
                <a:latin typeface="Noto Sans"/>
                <a:ea typeface="DejaVu Sans"/>
              </a:rPr>
              <a:t>Multi-modal Capabilities</a:t>
            </a:r>
            <a:endParaRPr b="0" lang="en-US" sz="1300" spc="-1" strike="noStrike">
              <a:solidFill>
                <a:srgbClr val="000000"/>
              </a:solidFill>
              <a:latin typeface="Arial"/>
            </a:endParaRPr>
          </a:p>
        </p:txBody>
      </p:sp>
      <p:sp>
        <p:nvSpPr>
          <p:cNvPr id="479" name="PlaceHolder 5"/>
          <p:cNvSpPr/>
          <p:nvPr/>
        </p:nvSpPr>
        <p:spPr>
          <a:xfrm>
            <a:off x="548640" y="0"/>
            <a:ext cx="9071280" cy="829080"/>
          </a:xfrm>
          <a:prstGeom prst="rect">
            <a:avLst/>
          </a:prstGeom>
          <a:noFill/>
          <a:ln w="0">
            <a:noFill/>
          </a:ln>
        </p:spPr>
        <p:style>
          <a:lnRef idx="0"/>
          <a:fillRef idx="0"/>
          <a:effectRef idx="0"/>
          <a:fontRef idx="minor"/>
        </p:style>
        <p:txBody>
          <a:bodyPr lIns="0" rIns="0" tIns="0" bIns="0" anchor="ctr">
            <a:noAutofit/>
          </a:bodyPr>
          <a:p>
            <a:pPr algn="ctr">
              <a:lnSpc>
                <a:spcPct val="100000"/>
              </a:lnSpc>
              <a:tabLst>
                <a:tab algn="l" pos="0"/>
              </a:tabLst>
            </a:pPr>
            <a:r>
              <a:rPr b="0" lang="en-US" sz="4400" spc="-1" strike="noStrike">
                <a:solidFill>
                  <a:srgbClr val="000000"/>
                </a:solidFill>
                <a:latin typeface="Arial"/>
              </a:rPr>
              <a:t>The Core Technologies</a:t>
            </a:r>
            <a:endParaRPr b="0" lang="en-US" sz="4400" spc="-1" strike="noStrike">
              <a:solidFill>
                <a:srgbClr val="000000"/>
              </a:solidFill>
              <a:latin typeface="Arial"/>
            </a:endParaRPr>
          </a:p>
        </p:txBody>
      </p:sp>
    </p:spTree>
  </p:cSld>
  <p:transition spd="slow">
    <p:fade thruBlk="true"/>
  </p:transition>
  <p:timing>
    <p:tnLst>
      <p:par>
        <p:cTn id="45" dur="indefinite" restart="never" nodeType="tmRoot">
          <p:childTnLst>
            <p:seq>
              <p:cTn id="46" dur="indefinite" nodeType="mainSeq">
                <p:childTnLst>
                  <p:par>
                    <p:cTn id="47" fill="hold">
                      <p:stCondLst>
                        <p:cond delay="indefinite"/>
                      </p:stCondLst>
                      <p:childTnLst>
                        <p:par>
                          <p:cTn id="48" fill="hold">
                            <p:stCondLst>
                              <p:cond delay="0"/>
                            </p:stCondLst>
                            <p:childTnLst>
                              <p:par>
                                <p:cTn id="49" nodeType="clickEffect" fill="hold" presetClass="entr" presetID="9">
                                  <p:stCondLst>
                                    <p:cond delay="0"/>
                                  </p:stCondLst>
                                  <p:childTnLst>
                                    <p:set>
                                      <p:cBhvr>
                                        <p:cTn id="50" dur="1" fill="hold">
                                          <p:stCondLst>
                                            <p:cond delay="0"/>
                                          </p:stCondLst>
                                        </p:cTn>
                                        <p:tgtEl>
                                          <p:spTgt spid="472"/>
                                        </p:tgtEl>
                                        <p:attrNameLst>
                                          <p:attrName>style.visibility</p:attrName>
                                        </p:attrNameLst>
                                      </p:cBhvr>
                                      <p:to>
                                        <p:strVal val="visible"/>
                                      </p:to>
                                    </p:set>
                                    <p:animEffect filter="dissolve" transition="in">
                                      <p:cBhvr additive="repl">
                                        <p:cTn id="51" dur="500"/>
                                        <p:tgtEl>
                                          <p:spTgt spid="472"/>
                                        </p:tgtEl>
                                      </p:cBhvr>
                                    </p:animEffect>
                                  </p:childTnLst>
                                </p:cTn>
                              </p:par>
                            </p:childTnLst>
                          </p:cTn>
                        </p:par>
                      </p:childTnLst>
                    </p:cTn>
                  </p:par>
                  <p:par>
                    <p:cTn id="52" fill="hold">
                      <p:stCondLst>
                        <p:cond delay="indefinite"/>
                      </p:stCondLst>
                      <p:childTnLst>
                        <p:par>
                          <p:cTn id="53" fill="hold">
                            <p:stCondLst>
                              <p:cond delay="0"/>
                            </p:stCondLst>
                            <p:childTnLst>
                              <p:par>
                                <p:cTn id="54" nodeType="clickEffect" fill="hold" presetClass="entr" presetID="14" presetSubtype="10">
                                  <p:stCondLst>
                                    <p:cond delay="0"/>
                                  </p:stCondLst>
                                  <p:childTnLst>
                                    <p:set>
                                      <p:cBhvr>
                                        <p:cTn id="55" fill="hold">
                                          <p:stCondLst>
                                            <p:cond delay="0"/>
                                          </p:stCondLst>
                                        </p:cTn>
                                        <p:tgtEl>
                                          <p:spTgt spid="471"/>
                                        </p:tgtEl>
                                        <p:attrNameLst>
                                          <p:attrName>style.visibility</p:attrName>
                                        </p:attrNameLst>
                                      </p:cBhvr>
                                      <p:to>
                                        <p:strVal val="visible"/>
                                      </p:to>
                                    </p:set>
                                    <p:animEffect filter="randombar(horizontal)" transition="in">
                                      <p:cBhvr additive="repl">
                                        <p:cTn id="56" dur="125"/>
                                        <p:tgtEl>
                                          <p:spTgt spid="471"/>
                                        </p:tgtEl>
                                      </p:cBhvr>
                                    </p:animEffect>
                                  </p:childTnLst>
                                </p:cTn>
                              </p:par>
                            </p:childTnLst>
                          </p:cTn>
                        </p:par>
                      </p:childTnLst>
                    </p:cTn>
                  </p:par>
                  <p:par>
                    <p:cTn id="57" fill="hold">
                      <p:stCondLst>
                        <p:cond delay="indefinite"/>
                      </p:stCondLst>
                      <p:childTnLst>
                        <p:par>
                          <p:cTn id="58" fill="hold">
                            <p:stCondLst>
                              <p:cond delay="0"/>
                            </p:stCondLst>
                            <p:childTnLst>
                              <p:par>
                                <p:cTn id="59" nodeType="clickEffect" fill="hold" presetClass="entr" presetID="9">
                                  <p:stCondLst>
                                    <p:cond delay="0"/>
                                  </p:stCondLst>
                                  <p:childTnLst>
                                    <p:set>
                                      <p:cBhvr>
                                        <p:cTn id="60" dur="1" fill="hold">
                                          <p:stCondLst>
                                            <p:cond delay="0"/>
                                          </p:stCondLst>
                                        </p:cTn>
                                        <p:tgtEl>
                                          <p:spTgt spid="474"/>
                                        </p:tgtEl>
                                        <p:attrNameLst>
                                          <p:attrName>style.visibility</p:attrName>
                                        </p:attrNameLst>
                                      </p:cBhvr>
                                      <p:to>
                                        <p:strVal val="visible"/>
                                      </p:to>
                                    </p:set>
                                    <p:animEffect filter="dissolve" transition="in">
                                      <p:cBhvr additive="repl">
                                        <p:cTn id="61" dur="500"/>
                                        <p:tgtEl>
                                          <p:spTgt spid="474"/>
                                        </p:tgtEl>
                                      </p:cBhvr>
                                    </p:animEffect>
                                  </p:childTnLst>
                                </p:cTn>
                              </p:par>
                            </p:childTnLst>
                          </p:cTn>
                        </p:par>
                      </p:childTnLst>
                    </p:cTn>
                  </p:par>
                  <p:par>
                    <p:cTn id="62" fill="hold">
                      <p:stCondLst>
                        <p:cond delay="indefinite"/>
                      </p:stCondLst>
                      <p:childTnLst>
                        <p:par>
                          <p:cTn id="63" fill="hold">
                            <p:stCondLst>
                              <p:cond delay="0"/>
                            </p:stCondLst>
                            <p:childTnLst>
                              <p:par>
                                <p:cTn id="64" nodeType="clickEffect" fill="hold" presetClass="entr" presetID="14" presetSubtype="10">
                                  <p:stCondLst>
                                    <p:cond delay="0"/>
                                  </p:stCondLst>
                                  <p:childTnLst>
                                    <p:set>
                                      <p:cBhvr>
                                        <p:cTn id="65" dur="1" fill="hold">
                                          <p:stCondLst>
                                            <p:cond delay="0"/>
                                          </p:stCondLst>
                                        </p:cTn>
                                        <p:tgtEl>
                                          <p:spTgt spid="473"/>
                                        </p:tgtEl>
                                        <p:attrNameLst>
                                          <p:attrName>style.visibility</p:attrName>
                                        </p:attrNameLst>
                                      </p:cBhvr>
                                      <p:to>
                                        <p:strVal val="visible"/>
                                      </p:to>
                                    </p:set>
                                    <p:animEffect filter="randombar(horizontal)" transition="in">
                                      <p:cBhvr additive="repl">
                                        <p:cTn id="66" dur="500"/>
                                        <p:tgtEl>
                                          <p:spTgt spid="473"/>
                                        </p:tgtEl>
                                      </p:cBhvr>
                                    </p:animEffect>
                                  </p:childTnLst>
                                </p:cTn>
                              </p:par>
                            </p:childTnLst>
                          </p:cTn>
                        </p:par>
                      </p:childTnLst>
                    </p:cTn>
                  </p:par>
                  <p:par>
                    <p:cTn id="67" fill="hold">
                      <p:stCondLst>
                        <p:cond delay="indefinite"/>
                      </p:stCondLst>
                      <p:childTnLst>
                        <p:par>
                          <p:cTn id="68" fill="hold">
                            <p:stCondLst>
                              <p:cond delay="0"/>
                            </p:stCondLst>
                            <p:childTnLst>
                              <p:par>
                                <p:cTn id="69" nodeType="clickEffect" fill="hold" presetClass="entr" presetID="9">
                                  <p:stCondLst>
                                    <p:cond delay="0"/>
                                  </p:stCondLst>
                                  <p:childTnLst>
                                    <p:set>
                                      <p:cBhvr>
                                        <p:cTn id="70" dur="1" fill="hold">
                                          <p:stCondLst>
                                            <p:cond delay="0"/>
                                          </p:stCondLst>
                                        </p:cTn>
                                        <p:tgtEl>
                                          <p:spTgt spid="478"/>
                                        </p:tgtEl>
                                        <p:attrNameLst>
                                          <p:attrName>style.visibility</p:attrName>
                                        </p:attrNameLst>
                                      </p:cBhvr>
                                      <p:to>
                                        <p:strVal val="visible"/>
                                      </p:to>
                                    </p:set>
                                    <p:animEffect filter="dissolve" transition="in">
                                      <p:cBhvr additive="repl">
                                        <p:cTn id="71" dur="500"/>
                                        <p:tgtEl>
                                          <p:spTgt spid="478"/>
                                        </p:tgtEl>
                                      </p:cBhvr>
                                    </p:animEffect>
                                  </p:childTnLst>
                                </p:cTn>
                              </p:par>
                            </p:childTnLst>
                          </p:cTn>
                        </p:par>
                      </p:childTnLst>
                    </p:cTn>
                  </p:par>
                  <p:par>
                    <p:cTn id="72" fill="hold">
                      <p:stCondLst>
                        <p:cond delay="indefinite"/>
                      </p:stCondLst>
                      <p:childTnLst>
                        <p:par>
                          <p:cTn id="73" fill="hold">
                            <p:stCondLst>
                              <p:cond delay="0"/>
                            </p:stCondLst>
                            <p:childTnLst>
                              <p:par>
                                <p:cTn id="74" nodeType="clickEffect" fill="hold" presetClass="entr" presetID="14" presetSubtype="10">
                                  <p:stCondLst>
                                    <p:cond delay="0"/>
                                  </p:stCondLst>
                                  <p:childTnLst>
                                    <p:set>
                                      <p:cBhvr>
                                        <p:cTn id="75" dur="1" fill="hold">
                                          <p:stCondLst>
                                            <p:cond delay="0"/>
                                          </p:stCondLst>
                                        </p:cTn>
                                        <p:tgtEl>
                                          <p:spTgt spid="477"/>
                                        </p:tgtEl>
                                        <p:attrNameLst>
                                          <p:attrName>style.visibility</p:attrName>
                                        </p:attrNameLst>
                                      </p:cBhvr>
                                      <p:to>
                                        <p:strVal val="visible"/>
                                      </p:to>
                                    </p:set>
                                    <p:animEffect filter="randombar(horizontal)" transition="in">
                                      <p:cBhvr additive="repl">
                                        <p:cTn id="76" dur="500"/>
                                        <p:tgtEl>
                                          <p:spTgt spid="477"/>
                                        </p:tgtEl>
                                      </p:cBhvr>
                                    </p:animEffect>
                                  </p:childTnLst>
                                </p:cTn>
                              </p:par>
                            </p:childTnLst>
                          </p:cTn>
                        </p:par>
                      </p:childTnLst>
                    </p:cTn>
                  </p:par>
                  <p:par>
                    <p:cTn id="77" fill="hold">
                      <p:stCondLst>
                        <p:cond delay="indefinite"/>
                      </p:stCondLst>
                      <p:childTnLst>
                        <p:par>
                          <p:cTn id="78" fill="hold">
                            <p:stCondLst>
                              <p:cond delay="0"/>
                            </p:stCondLst>
                            <p:childTnLst>
                              <p:par>
                                <p:cTn id="79" nodeType="clickEffect" fill="hold" presetClass="entr" presetID="9">
                                  <p:stCondLst>
                                    <p:cond delay="0"/>
                                  </p:stCondLst>
                                  <p:childTnLst>
                                    <p:set>
                                      <p:cBhvr>
                                        <p:cTn id="80" dur="1" fill="hold">
                                          <p:stCondLst>
                                            <p:cond delay="0"/>
                                          </p:stCondLst>
                                        </p:cTn>
                                        <p:tgtEl>
                                          <p:spTgt spid="476"/>
                                        </p:tgtEl>
                                        <p:attrNameLst>
                                          <p:attrName>style.visibility</p:attrName>
                                        </p:attrNameLst>
                                      </p:cBhvr>
                                      <p:to>
                                        <p:strVal val="visible"/>
                                      </p:to>
                                    </p:set>
                                    <p:animEffect filter="dissolve" transition="in">
                                      <p:cBhvr additive="repl">
                                        <p:cTn id="81" dur="500"/>
                                        <p:tgtEl>
                                          <p:spTgt spid="476"/>
                                        </p:tgtEl>
                                      </p:cBhvr>
                                    </p:animEffect>
                                  </p:childTnLst>
                                </p:cTn>
                              </p:par>
                            </p:childTnLst>
                          </p:cTn>
                        </p:par>
                      </p:childTnLst>
                    </p:cTn>
                  </p:par>
                  <p:par>
                    <p:cTn id="82" fill="hold">
                      <p:stCondLst>
                        <p:cond delay="indefinite"/>
                      </p:stCondLst>
                      <p:childTnLst>
                        <p:par>
                          <p:cTn id="83" fill="hold">
                            <p:stCondLst>
                              <p:cond delay="0"/>
                            </p:stCondLst>
                            <p:childTnLst>
                              <p:par>
                                <p:cTn id="84" nodeType="clickEffect" fill="hold" presetClass="entr" presetID="14" presetSubtype="10">
                                  <p:stCondLst>
                                    <p:cond delay="0"/>
                                  </p:stCondLst>
                                  <p:childTnLst>
                                    <p:set>
                                      <p:cBhvr>
                                        <p:cTn id="85" dur="1" fill="hold">
                                          <p:stCondLst>
                                            <p:cond delay="0"/>
                                          </p:stCondLst>
                                        </p:cTn>
                                        <p:tgtEl>
                                          <p:spTgt spid="475"/>
                                        </p:tgtEl>
                                        <p:attrNameLst>
                                          <p:attrName>style.visibility</p:attrName>
                                        </p:attrNameLst>
                                      </p:cBhvr>
                                      <p:to>
                                        <p:strVal val="visible"/>
                                      </p:to>
                                    </p:set>
                                    <p:animEffect filter="randombar(horizontal)" transition="in">
                                      <p:cBhvr additive="repl">
                                        <p:cTn id="86" dur="500"/>
                                        <p:tgtEl>
                                          <p:spTgt spid="4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0" name="PlaceHolder 1"/>
          <p:cNvSpPr>
            <a:spLocks noGrp="1"/>
          </p:cNvSpPr>
          <p:nvPr>
            <p:ph type="title"/>
          </p:nvPr>
        </p:nvSpPr>
        <p:spPr>
          <a:xfrm>
            <a:off x="504000" y="226080"/>
            <a:ext cx="9071280" cy="945720"/>
          </a:xfrm>
          <a:prstGeom prst="rect">
            <a:avLst/>
          </a:prstGeom>
          <a:noFill/>
          <a:ln w="0">
            <a:noFill/>
          </a:ln>
        </p:spPr>
        <p:txBody>
          <a:bodyPr lIns="0" rIns="0" tIns="0" bIns="0" anchor="ctr">
            <a:noAutofit/>
          </a:bodyPr>
          <a:p>
            <a:pPr indent="0" algn="ctr">
              <a:lnSpc>
                <a:spcPct val="100000"/>
              </a:lnSpc>
              <a:buNone/>
              <a:tabLst>
                <a:tab algn="l" pos="0"/>
              </a:tabLst>
            </a:pPr>
            <a:r>
              <a:rPr b="0" lang="en-US" sz="4400" spc="-1" strike="noStrike">
                <a:solidFill>
                  <a:srgbClr val="000000"/>
                </a:solidFill>
                <a:latin typeface="Arial"/>
              </a:rPr>
              <a:t>System Architecture</a:t>
            </a:r>
            <a:endParaRPr b="0" lang="en-US" sz="4400" spc="-1" strike="noStrike">
              <a:solidFill>
                <a:srgbClr val="000000"/>
              </a:solidFill>
              <a:latin typeface="Arial"/>
            </a:endParaRPr>
          </a:p>
        </p:txBody>
      </p:sp>
      <p:sp>
        <p:nvSpPr>
          <p:cNvPr id="481" name="PlaceHolder 2"/>
          <p:cNvSpPr>
            <a:spLocks noGrp="1"/>
          </p:cNvSpPr>
          <p:nvPr>
            <p:ph/>
          </p:nvPr>
        </p:nvSpPr>
        <p:spPr>
          <a:xfrm>
            <a:off x="3183120" y="1092600"/>
            <a:ext cx="3501360" cy="484920"/>
          </a:xfrm>
          <a:prstGeom prst="rect">
            <a:avLst/>
          </a:prstGeom>
          <a:noFill/>
          <a:ln w="0">
            <a:noFill/>
          </a:ln>
        </p:spPr>
        <p:txBody>
          <a:bodyPr lIns="0" rIns="0" tIns="0" bIns="0" anchor="t">
            <a:normAutofit/>
          </a:bodyPr>
          <a:p>
            <a:pPr indent="0">
              <a:lnSpc>
                <a:spcPct val="100000"/>
              </a:lnSpc>
              <a:spcBef>
                <a:spcPts val="1417"/>
              </a:spcBef>
              <a:buNone/>
              <a:tabLst>
                <a:tab algn="l" pos="0"/>
              </a:tabLst>
            </a:pPr>
            <a:r>
              <a:rPr b="0" lang="en-US" sz="2600" spc="-1" strike="noStrike">
                <a:solidFill>
                  <a:srgbClr val="000000"/>
                </a:solidFill>
                <a:latin typeface="Arial"/>
              </a:rPr>
              <a:t>Hardware requirements</a:t>
            </a:r>
            <a:endParaRPr b="0" lang="en-US" sz="2600" spc="-1" strike="noStrike">
              <a:solidFill>
                <a:srgbClr val="000000"/>
              </a:solidFill>
              <a:latin typeface="Arial"/>
            </a:endParaRPr>
          </a:p>
        </p:txBody>
      </p:sp>
      <p:pic>
        <p:nvPicPr>
          <p:cNvPr id="482" name="" descr=""/>
          <p:cNvPicPr/>
          <p:nvPr/>
        </p:nvPicPr>
        <p:blipFill>
          <a:blip r:embed="rId1"/>
          <a:srcRect l="34141" t="0" r="0" b="0"/>
          <a:stretch/>
        </p:blipFill>
        <p:spPr>
          <a:xfrm>
            <a:off x="5101920" y="1577880"/>
            <a:ext cx="4978440" cy="5670000"/>
          </a:xfrm>
          <a:prstGeom prst="rect">
            <a:avLst/>
          </a:prstGeom>
          <a:ln w="0">
            <a:noFill/>
          </a:ln>
        </p:spPr>
      </p:pic>
      <p:pic>
        <p:nvPicPr>
          <p:cNvPr id="483" name="" descr=""/>
          <p:cNvPicPr/>
          <p:nvPr/>
        </p:nvPicPr>
        <p:blipFill>
          <a:blip r:embed="rId2"/>
          <a:stretch/>
        </p:blipFill>
        <p:spPr>
          <a:xfrm>
            <a:off x="0" y="1577880"/>
            <a:ext cx="4917600" cy="4917600"/>
          </a:xfrm>
          <a:prstGeom prst="rect">
            <a:avLst/>
          </a:prstGeom>
          <a:ln w="0">
            <a:noFill/>
          </a:ln>
        </p:spPr>
      </p:pic>
    </p:spTree>
  </p:cSld>
  <p:transition spd="slow">
    <p:fade thruBlk="true"/>
  </p:transition>
  <p:timing>
    <p:tnLst>
      <p:par>
        <p:cTn id="87" dur="indefinite" restart="never" nodeType="tmRoot">
          <p:childTnLst>
            <p:seq>
              <p:cTn id="88" dur="indefinite" nodeType="mainSeq">
                <p:childTnLst>
                  <p:par>
                    <p:cTn id="89" fill="hold">
                      <p:stCondLst>
                        <p:cond delay="indefinite"/>
                      </p:stCondLst>
                      <p:childTnLst>
                        <p:par>
                          <p:cTn id="90" fill="hold">
                            <p:stCondLst>
                              <p:cond delay="0"/>
                            </p:stCondLst>
                            <p:childTnLst>
                              <p:par>
                                <p:cTn id="91" nodeType="clickEffect" fill="hold" presetClass="entr" presetID="2" presetSubtype="4">
                                  <p:stCondLst>
                                    <p:cond delay="0"/>
                                  </p:stCondLst>
                                  <p:childTnLst>
                                    <p:set>
                                      <p:cBhvr>
                                        <p:cTn id="92" dur="3" fill="hold">
                                          <p:stCondLst>
                                            <p:cond delay="0"/>
                                          </p:stCondLst>
                                        </p:cTn>
                                        <p:tgtEl>
                                          <p:spTgt spid="483"/>
                                        </p:tgtEl>
                                        <p:attrNameLst>
                                          <p:attrName>style.visibility</p:attrName>
                                        </p:attrNameLst>
                                      </p:cBhvr>
                                      <p:to>
                                        <p:strVal val="visible"/>
                                      </p:to>
                                    </p:set>
                                    <p:anim calcmode="lin" valueType="num">
                                      <p:cBhvr additive="repl">
                                        <p:cTn id="93" dur="1500" fill="hold"/>
                                        <p:tgtEl>
                                          <p:spTgt spid="483"/>
                                        </p:tgtEl>
                                        <p:attrNameLst>
                                          <p:attrName>ppt_x</p:attrName>
                                        </p:attrNameLst>
                                      </p:cBhvr>
                                      <p:tavLst>
                                        <p:tav tm="0">
                                          <p:val>
                                            <p:strVal val="#ppt_x"/>
                                          </p:val>
                                        </p:tav>
                                        <p:tav tm="100000">
                                          <p:val>
                                            <p:strVal val="#ppt_x"/>
                                          </p:val>
                                        </p:tav>
                                      </p:tavLst>
                                    </p:anim>
                                    <p:anim calcmode="lin" valueType="num">
                                      <p:cBhvr additive="repl">
                                        <p:cTn id="94" dur="1500" fill="hold"/>
                                        <p:tgtEl>
                                          <p:spTgt spid="483"/>
                                        </p:tgtEl>
                                        <p:attrNameLst>
                                          <p:attrName>ppt_y</p:attrName>
                                        </p:attrNameLst>
                                      </p:cBhvr>
                                      <p:tavLst>
                                        <p:tav tm="0">
                                          <p:val>
                                            <p:strVal val="1+#ppt_h/2"/>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nodeType="clickEffect" fill="hold" presetClass="entr" presetID="2" presetSubtype="4">
                                  <p:stCondLst>
                                    <p:cond delay="0"/>
                                  </p:stCondLst>
                                  <p:childTnLst>
                                    <p:set>
                                      <p:cBhvr>
                                        <p:cTn id="98" fill="hold">
                                          <p:stCondLst>
                                            <p:cond delay="0"/>
                                          </p:stCondLst>
                                        </p:cTn>
                                        <p:tgtEl>
                                          <p:spTgt spid="482"/>
                                        </p:tgtEl>
                                        <p:attrNameLst>
                                          <p:attrName>style.visibility</p:attrName>
                                        </p:attrNameLst>
                                      </p:cBhvr>
                                      <p:to>
                                        <p:strVal val="visible"/>
                                      </p:to>
                                    </p:set>
                                    <p:anim calcmode="lin" valueType="num">
                                      <p:cBhvr additive="repl">
                                        <p:cTn id="99" dur="375" fill="hold"/>
                                        <p:tgtEl>
                                          <p:spTgt spid="482"/>
                                        </p:tgtEl>
                                        <p:attrNameLst>
                                          <p:attrName>ppt_x</p:attrName>
                                        </p:attrNameLst>
                                      </p:cBhvr>
                                      <p:tavLst>
                                        <p:tav tm="0">
                                          <p:val>
                                            <p:strVal val="#ppt_x"/>
                                          </p:val>
                                        </p:tav>
                                        <p:tav tm="100000">
                                          <p:val>
                                            <p:strVal val="#ppt_x"/>
                                          </p:val>
                                        </p:tav>
                                      </p:tavLst>
                                    </p:anim>
                                    <p:anim calcmode="lin" valueType="num">
                                      <p:cBhvr additive="repl">
                                        <p:cTn id="100" dur="375" fill="hold"/>
                                        <p:tgtEl>
                                          <p:spTgt spid="48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4" name="PlaceHolder 1"/>
          <p:cNvSpPr>
            <a:spLocks noGrp="1"/>
          </p:cNvSpPr>
          <p:nvPr>
            <p:ph type="title"/>
          </p:nvPr>
        </p:nvSpPr>
        <p:spPr>
          <a:xfrm>
            <a:off x="504000" y="226080"/>
            <a:ext cx="9071280" cy="945720"/>
          </a:xfrm>
          <a:prstGeom prst="rect">
            <a:avLst/>
          </a:prstGeom>
          <a:noFill/>
          <a:ln w="0">
            <a:noFill/>
          </a:ln>
        </p:spPr>
        <p:txBody>
          <a:bodyPr lIns="0" rIns="0" tIns="0" bIns="0" anchor="ctr">
            <a:noAutofit/>
          </a:bodyPr>
          <a:p>
            <a:pPr indent="0" algn="ctr">
              <a:lnSpc>
                <a:spcPct val="100000"/>
              </a:lnSpc>
              <a:buNone/>
              <a:tabLst>
                <a:tab algn="l" pos="0"/>
              </a:tabLst>
            </a:pPr>
            <a:r>
              <a:rPr b="0" lang="en-US" sz="4400" spc="-1" strike="noStrike">
                <a:solidFill>
                  <a:srgbClr val="000000"/>
                </a:solidFill>
                <a:latin typeface="Arial"/>
              </a:rPr>
              <a:t>System Architecture</a:t>
            </a:r>
            <a:endParaRPr b="0" lang="en-US" sz="4400" spc="-1" strike="noStrike">
              <a:solidFill>
                <a:srgbClr val="000000"/>
              </a:solidFill>
              <a:latin typeface="Arial"/>
            </a:endParaRPr>
          </a:p>
        </p:txBody>
      </p:sp>
      <p:sp>
        <p:nvSpPr>
          <p:cNvPr id="485" name="PlaceHolder 2"/>
          <p:cNvSpPr>
            <a:spLocks noGrp="1"/>
          </p:cNvSpPr>
          <p:nvPr>
            <p:ph/>
          </p:nvPr>
        </p:nvSpPr>
        <p:spPr>
          <a:xfrm>
            <a:off x="3118680" y="1172520"/>
            <a:ext cx="3988800" cy="589680"/>
          </a:xfrm>
          <a:prstGeom prst="rect">
            <a:avLst/>
          </a:prstGeom>
          <a:noFill/>
          <a:ln w="0">
            <a:noFill/>
          </a:ln>
        </p:spPr>
        <p:txBody>
          <a:bodyPr lIns="0" rIns="0" tIns="0" bIns="0" anchor="t">
            <a:normAutofit fontScale="83888"/>
          </a:bodyPr>
          <a:p>
            <a:pPr indent="0">
              <a:lnSpc>
                <a:spcPct val="100000"/>
              </a:lnSpc>
              <a:spcBef>
                <a:spcPts val="1417"/>
              </a:spcBef>
              <a:buNone/>
              <a:tabLst>
                <a:tab algn="l" pos="0"/>
              </a:tabLst>
            </a:pPr>
            <a:r>
              <a:rPr b="0" lang="en-US" sz="3200" spc="-1" strike="noStrike">
                <a:solidFill>
                  <a:srgbClr val="000000"/>
                </a:solidFill>
                <a:latin typeface="Arial"/>
              </a:rPr>
              <a:t>Offline Mode Functionality</a:t>
            </a:r>
            <a:endParaRPr b="0" lang="en-US" sz="3200" spc="-1" strike="noStrike">
              <a:solidFill>
                <a:srgbClr val="000000"/>
              </a:solidFill>
              <a:latin typeface="Arial"/>
            </a:endParaRPr>
          </a:p>
        </p:txBody>
      </p:sp>
      <p:sp>
        <p:nvSpPr>
          <p:cNvPr id="486" name="PlaceHolder 3"/>
          <p:cNvSpPr>
            <a:spLocks noGrp="1"/>
          </p:cNvSpPr>
          <p:nvPr>
            <p:ph/>
          </p:nvPr>
        </p:nvSpPr>
        <p:spPr>
          <a:xfrm>
            <a:off x="1405440" y="2077200"/>
            <a:ext cx="8035920" cy="132372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en-US" sz="1600" spc="-1" strike="noStrike">
                <a:solidFill>
                  <a:srgbClr val="424242"/>
                </a:solidFill>
                <a:latin typeface="Arial"/>
              </a:rPr>
              <a:t>Runs on students' smartphones using llama-3.2-1B and 3.2-3B models</a:t>
            </a:r>
            <a:endParaRPr b="0" lang="en-US" sz="16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US" sz="1600" spc="-1" strike="noStrike">
                <a:solidFill>
                  <a:srgbClr val="424242"/>
                </a:solidFill>
                <a:latin typeface="Arial"/>
              </a:rPr>
              <a:t>App provides answers based on its locally stored knowledge</a:t>
            </a:r>
            <a:endParaRPr b="0" lang="en-US" sz="16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US" sz="1600" spc="-1" strike="noStrike">
                <a:solidFill>
                  <a:srgbClr val="424242"/>
                </a:solidFill>
                <a:latin typeface="Arial"/>
              </a:rPr>
              <a:t>With no internet service</a:t>
            </a:r>
            <a:endParaRPr b="0" lang="en-US" sz="1600" spc="-1" strike="noStrike">
              <a:solidFill>
                <a:srgbClr val="000000"/>
              </a:solidFill>
              <a:latin typeface="Arial"/>
            </a:endParaRPr>
          </a:p>
        </p:txBody>
      </p:sp>
      <p:sp>
        <p:nvSpPr>
          <p:cNvPr id="487" name="PlaceHolder 4"/>
          <p:cNvSpPr>
            <a:spLocks noGrp="1"/>
          </p:cNvSpPr>
          <p:nvPr>
            <p:ph/>
          </p:nvPr>
        </p:nvSpPr>
        <p:spPr>
          <a:xfrm>
            <a:off x="1862280" y="3473280"/>
            <a:ext cx="4426200" cy="1567800"/>
          </a:xfrm>
          <a:prstGeom prst="rect">
            <a:avLst/>
          </a:prstGeom>
          <a:noFill/>
          <a:ln w="0">
            <a:noFill/>
          </a:ln>
        </p:spPr>
        <p:txBody>
          <a:bodyPr lIns="0" rIns="0" tIns="0" bIns="0" anchor="t">
            <a:normAutofit fontScale="43333" lnSpcReduction="10000"/>
          </a:bodyPr>
          <a:p>
            <a:pPr indent="0">
              <a:lnSpc>
                <a:spcPct val="100000"/>
              </a:lnSpc>
              <a:spcBef>
                <a:spcPts val="1417"/>
              </a:spcBef>
              <a:buNone/>
              <a:tabLst>
                <a:tab algn="l" pos="0"/>
              </a:tabLst>
            </a:pPr>
            <a:r>
              <a:rPr b="0" lang="en-US" sz="3200" spc="-1" strike="noStrike">
                <a:solidFill>
                  <a:srgbClr val="424242"/>
                </a:solidFill>
                <a:latin typeface="Arial"/>
              </a:rPr>
              <a:t>Benefits:</a:t>
            </a: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tabLst>
                <a:tab algn="l" pos="0"/>
              </a:tabLst>
            </a:pPr>
            <a:r>
              <a:rPr b="0" lang="en-US" sz="3200" spc="-1" strike="noStrike">
                <a:solidFill>
                  <a:srgbClr val="424242"/>
                </a:solidFill>
                <a:latin typeface="Arial"/>
              </a:rPr>
              <a:t>24/7 Access: Students can get immediate answers to educational queries anytime.</a:t>
            </a: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tabLst>
                <a:tab algn="l" pos="0"/>
              </a:tabLst>
            </a:pPr>
            <a:r>
              <a:rPr b="0" lang="en-US" sz="3200" spc="-1" strike="noStrike">
                <a:solidFill>
                  <a:srgbClr val="424242"/>
                </a:solidFill>
                <a:latin typeface="Arial"/>
              </a:rPr>
              <a:t>No Internet Dependency: Fully functional without a network connection, ensuring uninterrupted learning.</a:t>
            </a:r>
            <a:endParaRPr b="0" lang="en-US" sz="3200" spc="-1" strike="noStrike">
              <a:solidFill>
                <a:srgbClr val="000000"/>
              </a:solidFill>
              <a:latin typeface="Arial"/>
            </a:endParaRPr>
          </a:p>
        </p:txBody>
      </p:sp>
    </p:spTree>
  </p:cSld>
  <p:transition spd="slow">
    <p:fade thruBlk="true"/>
  </p:transition>
  <p:timing>
    <p:tnLst>
      <p:par>
        <p:cTn id="101" dur="indefinite" restart="never" nodeType="tmRoot">
          <p:childTnLst>
            <p:seq>
              <p:cTn id="102" dur="indefinite" nodeType="mainSeq">
                <p:childTnLst>
                  <p:par>
                    <p:cTn id="103" fill="hold">
                      <p:stCondLst>
                        <p:cond delay="indefinite"/>
                      </p:stCondLst>
                      <p:childTnLst>
                        <p:par>
                          <p:cTn id="104" fill="hold">
                            <p:stCondLst>
                              <p:cond delay="0"/>
                            </p:stCondLst>
                            <p:childTnLst>
                              <p:par>
                                <p:cTn id="105" nodeType="clickEffect" fill="hold" presetClass="entr" presetID="42">
                                  <p:stCondLst>
                                    <p:cond delay="0"/>
                                  </p:stCondLst>
                                  <p:childTnLst>
                                    <p:set>
                                      <p:cBhvr>
                                        <p:cTn id="106" dur="1" fill="hold">
                                          <p:stCondLst>
                                            <p:cond delay="0"/>
                                          </p:stCondLst>
                                        </p:cTn>
                                        <p:tgtEl>
                                          <p:spTgt spid="486">
                                            <p:txEl>
                                              <p:pRg st="0" end="0"/>
                                            </p:txEl>
                                          </p:spTgt>
                                        </p:tgtEl>
                                        <p:attrNameLst>
                                          <p:attrName>style.visibility</p:attrName>
                                        </p:attrNameLst>
                                      </p:cBhvr>
                                      <p:to>
                                        <p:strVal val="visible"/>
                                      </p:to>
                                    </p:set>
                                    <p:animEffect filter="fade" transition="in">
                                      <p:cBhvr additive="repl">
                                        <p:cTn id="107" dur="1000"/>
                                        <p:tgtEl>
                                          <p:spTgt spid="486">
                                            <p:txEl>
                                              <p:pRg st="0" end="0"/>
                                            </p:txEl>
                                          </p:spTgt>
                                        </p:tgtEl>
                                      </p:cBhvr>
                                    </p:animEffect>
                                    <p:anim calcmode="lin" valueType="num">
                                      <p:cBhvr additive="repl">
                                        <p:cTn id="108" dur="1000" fill="hold"/>
                                        <p:tgtEl>
                                          <p:spTgt spid="486">
                                            <p:txEl>
                                              <p:pRg st="0" end="0"/>
                                            </p:txEl>
                                          </p:spTgt>
                                        </p:tgtEl>
                                        <p:attrNameLst>
                                          <p:attrName>ppt_x</p:attrName>
                                        </p:attrNameLst>
                                      </p:cBhvr>
                                      <p:tavLst>
                                        <p:tav tm="0">
                                          <p:val>
                                            <p:strVal val="#ppt_x"/>
                                          </p:val>
                                        </p:tav>
                                        <p:tav tm="100000">
                                          <p:val>
                                            <p:strVal val="#ppt_x"/>
                                          </p:val>
                                        </p:tav>
                                      </p:tavLst>
                                    </p:anim>
                                    <p:anim calcmode="lin" valueType="num">
                                      <p:cBhvr additive="repl">
                                        <p:cTn id="109" dur="1000" fill="hold"/>
                                        <p:tgtEl>
                                          <p:spTgt spid="48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nodeType="clickEffect" fill="hold" presetClass="entr" presetID="42">
                                  <p:stCondLst>
                                    <p:cond delay="0"/>
                                  </p:stCondLst>
                                  <p:childTnLst>
                                    <p:set>
                                      <p:cBhvr>
                                        <p:cTn id="113" dur="1" fill="hold">
                                          <p:stCondLst>
                                            <p:cond delay="0"/>
                                          </p:stCondLst>
                                        </p:cTn>
                                        <p:tgtEl>
                                          <p:spTgt spid="486">
                                            <p:txEl>
                                              <p:pRg st="1" end="1"/>
                                            </p:txEl>
                                          </p:spTgt>
                                        </p:tgtEl>
                                        <p:attrNameLst>
                                          <p:attrName>style.visibility</p:attrName>
                                        </p:attrNameLst>
                                      </p:cBhvr>
                                      <p:to>
                                        <p:strVal val="visible"/>
                                      </p:to>
                                    </p:set>
                                    <p:animEffect filter="fade" transition="in">
                                      <p:cBhvr additive="repl">
                                        <p:cTn id="114" dur="1000"/>
                                        <p:tgtEl>
                                          <p:spTgt spid="486">
                                            <p:txEl>
                                              <p:pRg st="1" end="1"/>
                                            </p:txEl>
                                          </p:spTgt>
                                        </p:tgtEl>
                                      </p:cBhvr>
                                    </p:animEffect>
                                    <p:anim calcmode="lin" valueType="num">
                                      <p:cBhvr additive="repl">
                                        <p:cTn id="115" dur="1000" fill="hold"/>
                                        <p:tgtEl>
                                          <p:spTgt spid="486">
                                            <p:txEl>
                                              <p:pRg st="1" end="1"/>
                                            </p:txEl>
                                          </p:spTgt>
                                        </p:tgtEl>
                                        <p:attrNameLst>
                                          <p:attrName>ppt_x</p:attrName>
                                        </p:attrNameLst>
                                      </p:cBhvr>
                                      <p:tavLst>
                                        <p:tav tm="0">
                                          <p:val>
                                            <p:strVal val="#ppt_x"/>
                                          </p:val>
                                        </p:tav>
                                        <p:tav tm="100000">
                                          <p:val>
                                            <p:strVal val="#ppt_x"/>
                                          </p:val>
                                        </p:tav>
                                      </p:tavLst>
                                    </p:anim>
                                    <p:anim calcmode="lin" valueType="num">
                                      <p:cBhvr additive="repl">
                                        <p:cTn id="116" dur="1000" fill="hold"/>
                                        <p:tgtEl>
                                          <p:spTgt spid="48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nodeType="clickEffect" fill="hold" presetClass="entr" presetID="42">
                                  <p:stCondLst>
                                    <p:cond delay="0"/>
                                  </p:stCondLst>
                                  <p:childTnLst>
                                    <p:set>
                                      <p:cBhvr>
                                        <p:cTn id="120" dur="1" fill="hold">
                                          <p:stCondLst>
                                            <p:cond delay="0"/>
                                          </p:stCondLst>
                                        </p:cTn>
                                        <p:tgtEl>
                                          <p:spTgt spid="486">
                                            <p:txEl>
                                              <p:pRg st="2" end="2"/>
                                            </p:txEl>
                                          </p:spTgt>
                                        </p:tgtEl>
                                        <p:attrNameLst>
                                          <p:attrName>style.visibility</p:attrName>
                                        </p:attrNameLst>
                                      </p:cBhvr>
                                      <p:to>
                                        <p:strVal val="visible"/>
                                      </p:to>
                                    </p:set>
                                    <p:animEffect filter="fade" transition="in">
                                      <p:cBhvr additive="repl">
                                        <p:cTn id="121" dur="1000"/>
                                        <p:tgtEl>
                                          <p:spTgt spid="486">
                                            <p:txEl>
                                              <p:pRg st="2" end="2"/>
                                            </p:txEl>
                                          </p:spTgt>
                                        </p:tgtEl>
                                      </p:cBhvr>
                                    </p:animEffect>
                                    <p:anim calcmode="lin" valueType="num">
                                      <p:cBhvr additive="repl">
                                        <p:cTn id="122" dur="1000" fill="hold"/>
                                        <p:tgtEl>
                                          <p:spTgt spid="486">
                                            <p:txEl>
                                              <p:pRg st="2" end="2"/>
                                            </p:txEl>
                                          </p:spTgt>
                                        </p:tgtEl>
                                        <p:attrNameLst>
                                          <p:attrName>ppt_x</p:attrName>
                                        </p:attrNameLst>
                                      </p:cBhvr>
                                      <p:tavLst>
                                        <p:tav tm="0">
                                          <p:val>
                                            <p:strVal val="#ppt_x"/>
                                          </p:val>
                                        </p:tav>
                                        <p:tav tm="100000">
                                          <p:val>
                                            <p:strVal val="#ppt_x"/>
                                          </p:val>
                                        </p:tav>
                                      </p:tavLst>
                                    </p:anim>
                                    <p:anim calcmode="lin" valueType="num">
                                      <p:cBhvr additive="repl">
                                        <p:cTn id="123" dur="1000" fill="hold"/>
                                        <p:tgtEl>
                                          <p:spTgt spid="48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24" fill="hold">
                      <p:stCondLst>
                        <p:cond delay="indefinite"/>
                      </p:stCondLst>
                      <p:childTnLst>
                        <p:par>
                          <p:cTn id="125" fill="hold">
                            <p:stCondLst>
                              <p:cond delay="0"/>
                            </p:stCondLst>
                            <p:childTnLst>
                              <p:par>
                                <p:cTn id="126" nodeType="clickEffect" fill="hold" presetClass="entr" presetID="3" presetSubtype="10">
                                  <p:stCondLst>
                                    <p:cond delay="0"/>
                                  </p:stCondLst>
                                  <p:childTnLst>
                                    <p:set>
                                      <p:cBhvr>
                                        <p:cTn id="127" dur="1" fill="hold">
                                          <p:stCondLst>
                                            <p:cond delay="0"/>
                                          </p:stCondLst>
                                        </p:cTn>
                                        <p:tgtEl>
                                          <p:spTgt spid="487">
                                            <p:txEl>
                                              <p:pRg st="0" end="0"/>
                                            </p:txEl>
                                          </p:spTgt>
                                        </p:tgtEl>
                                        <p:attrNameLst>
                                          <p:attrName>style.visibility</p:attrName>
                                        </p:attrNameLst>
                                      </p:cBhvr>
                                      <p:to>
                                        <p:strVal val="visible"/>
                                      </p:to>
                                    </p:set>
                                    <p:animEffect filter="blinds(horizontal)" transition="in">
                                      <p:cBhvr additive="repl">
                                        <p:cTn id="128" dur="500"/>
                                        <p:tgtEl>
                                          <p:spTgt spid="487">
                                            <p:txEl>
                                              <p:pRg st="0" end="0"/>
                                            </p:txEl>
                                          </p:spTgt>
                                        </p:tgtEl>
                                      </p:cBhvr>
                                    </p:animEffect>
                                  </p:childTnLst>
                                </p:cTn>
                              </p:par>
                            </p:childTnLst>
                          </p:cTn>
                        </p:par>
                      </p:childTnLst>
                    </p:cTn>
                  </p:par>
                  <p:par>
                    <p:cTn id="129" fill="hold">
                      <p:stCondLst>
                        <p:cond delay="indefinite"/>
                      </p:stCondLst>
                      <p:childTnLst>
                        <p:par>
                          <p:cTn id="130" fill="hold">
                            <p:stCondLst>
                              <p:cond delay="0"/>
                            </p:stCondLst>
                            <p:childTnLst>
                              <p:par>
                                <p:cTn id="131" nodeType="clickEffect" fill="hold" presetClass="entr" presetID="3" presetSubtype="10">
                                  <p:stCondLst>
                                    <p:cond delay="0"/>
                                  </p:stCondLst>
                                  <p:childTnLst>
                                    <p:set>
                                      <p:cBhvr>
                                        <p:cTn id="132" dur="1" fill="hold">
                                          <p:stCondLst>
                                            <p:cond delay="0"/>
                                          </p:stCondLst>
                                        </p:cTn>
                                        <p:tgtEl>
                                          <p:spTgt spid="487">
                                            <p:txEl>
                                              <p:pRg st="1" end="1"/>
                                            </p:txEl>
                                          </p:spTgt>
                                        </p:tgtEl>
                                        <p:attrNameLst>
                                          <p:attrName>style.visibility</p:attrName>
                                        </p:attrNameLst>
                                      </p:cBhvr>
                                      <p:to>
                                        <p:strVal val="visible"/>
                                      </p:to>
                                    </p:set>
                                    <p:animEffect filter="blinds(horizontal)" transition="in">
                                      <p:cBhvr additive="repl">
                                        <p:cTn id="133" dur="500"/>
                                        <p:tgtEl>
                                          <p:spTgt spid="487">
                                            <p:txEl>
                                              <p:pRg st="1" end="1"/>
                                            </p:txEl>
                                          </p:spTgt>
                                        </p:tgtEl>
                                      </p:cBhvr>
                                    </p:animEffect>
                                  </p:childTnLst>
                                </p:cTn>
                              </p:par>
                            </p:childTnLst>
                          </p:cTn>
                        </p:par>
                      </p:childTnLst>
                    </p:cTn>
                  </p:par>
                  <p:par>
                    <p:cTn id="134" fill="hold">
                      <p:stCondLst>
                        <p:cond delay="indefinite"/>
                      </p:stCondLst>
                      <p:childTnLst>
                        <p:par>
                          <p:cTn id="135" fill="hold">
                            <p:stCondLst>
                              <p:cond delay="0"/>
                            </p:stCondLst>
                            <p:childTnLst>
                              <p:par>
                                <p:cTn id="136" nodeType="clickEffect" fill="hold" presetClass="entr" presetID="3" presetSubtype="10">
                                  <p:stCondLst>
                                    <p:cond delay="0"/>
                                  </p:stCondLst>
                                  <p:childTnLst>
                                    <p:set>
                                      <p:cBhvr>
                                        <p:cTn id="137" dur="1" fill="hold">
                                          <p:stCondLst>
                                            <p:cond delay="0"/>
                                          </p:stCondLst>
                                        </p:cTn>
                                        <p:tgtEl>
                                          <p:spTgt spid="487">
                                            <p:txEl>
                                              <p:pRg st="2" end="2"/>
                                            </p:txEl>
                                          </p:spTgt>
                                        </p:tgtEl>
                                        <p:attrNameLst>
                                          <p:attrName>style.visibility</p:attrName>
                                        </p:attrNameLst>
                                      </p:cBhvr>
                                      <p:to>
                                        <p:strVal val="visible"/>
                                      </p:to>
                                    </p:set>
                                    <p:animEffect filter="blinds(horizontal)" transition="in">
                                      <p:cBhvr additive="repl">
                                        <p:cTn id="138" dur="500"/>
                                        <p:tgtEl>
                                          <p:spTgt spid="487">
                                            <p:txEl>
                                              <p:pRg st="2" end="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8" name=""/>
          <p:cNvSpPr/>
          <p:nvPr/>
        </p:nvSpPr>
        <p:spPr>
          <a:xfrm>
            <a:off x="504000" y="226440"/>
            <a:ext cx="9071280" cy="945720"/>
          </a:xfrm>
          <a:prstGeom prst="rect">
            <a:avLst/>
          </a:prstGeom>
          <a:noFill/>
          <a:ln w="0">
            <a:noFill/>
          </a:ln>
        </p:spPr>
        <p:style>
          <a:lnRef idx="0"/>
          <a:fillRef idx="0"/>
          <a:effectRef idx="0"/>
          <a:fontRef idx="minor"/>
        </p:style>
        <p:txBody>
          <a:bodyPr lIns="0" rIns="0" tIns="0" bIns="0" anchor="ctr">
            <a:noAutofit/>
          </a:bodyPr>
          <a:p>
            <a:pPr algn="ctr">
              <a:lnSpc>
                <a:spcPct val="100000"/>
              </a:lnSpc>
            </a:pPr>
            <a:r>
              <a:rPr b="0" lang="en-US" sz="4400" spc="-1" strike="noStrike">
                <a:solidFill>
                  <a:srgbClr val="000000"/>
                </a:solidFill>
                <a:latin typeface="Arial"/>
                <a:ea typeface="DejaVu Sans"/>
              </a:rPr>
              <a:t>System Architecture</a:t>
            </a:r>
            <a:endParaRPr b="0" lang="en-US" sz="4400" spc="-1" strike="noStrike">
              <a:solidFill>
                <a:srgbClr val="000000"/>
              </a:solidFill>
              <a:latin typeface="Arial"/>
            </a:endParaRPr>
          </a:p>
        </p:txBody>
      </p:sp>
      <p:sp>
        <p:nvSpPr>
          <p:cNvPr id="489" name=""/>
          <p:cNvSpPr/>
          <p:nvPr/>
        </p:nvSpPr>
        <p:spPr>
          <a:xfrm>
            <a:off x="3158640" y="1172880"/>
            <a:ext cx="4051440" cy="589680"/>
          </a:xfrm>
          <a:prstGeom prst="rect">
            <a:avLst/>
          </a:prstGeom>
          <a:noFill/>
          <a:ln w="0">
            <a:noFill/>
          </a:ln>
        </p:spPr>
        <p:style>
          <a:lnRef idx="0"/>
          <a:fillRef idx="0"/>
          <a:effectRef idx="0"/>
          <a:fontRef idx="minor"/>
        </p:style>
        <p:txBody>
          <a:bodyPr lIns="0" rIns="0" tIns="0" bIns="0" anchor="t">
            <a:normAutofit fontScale="87222"/>
          </a:bodyPr>
          <a:p>
            <a:pPr>
              <a:lnSpc>
                <a:spcPct val="100000"/>
              </a:lnSpc>
            </a:pPr>
            <a:r>
              <a:rPr b="0" lang="en-US" sz="3200" spc="-1" strike="noStrike">
                <a:solidFill>
                  <a:srgbClr val="000000"/>
                </a:solidFill>
                <a:latin typeface="Arial"/>
                <a:ea typeface="DejaVu Sans"/>
              </a:rPr>
              <a:t>Server Connection Mode</a:t>
            </a:r>
            <a:endParaRPr b="0" lang="en-US" sz="3200" spc="-1" strike="noStrike">
              <a:solidFill>
                <a:srgbClr val="000000"/>
              </a:solidFill>
              <a:latin typeface="Arial"/>
            </a:endParaRPr>
          </a:p>
        </p:txBody>
      </p:sp>
      <p:sp>
        <p:nvSpPr>
          <p:cNvPr id="490" name=""/>
          <p:cNvSpPr/>
          <p:nvPr/>
        </p:nvSpPr>
        <p:spPr>
          <a:xfrm>
            <a:off x="1405440" y="1802520"/>
            <a:ext cx="8035920" cy="1323720"/>
          </a:xfrm>
          <a:prstGeom prst="rect">
            <a:avLst/>
          </a:prstGeom>
          <a:noFill/>
          <a:ln w="0">
            <a:noFill/>
          </a:ln>
        </p:spPr>
        <p:style>
          <a:lnRef idx="0"/>
          <a:fillRef idx="0"/>
          <a:effectRef idx="0"/>
          <a:fontRef idx="minor"/>
        </p:style>
        <p:txBody>
          <a:bodyPr lIns="0" rIns="0" tIns="0" bIns="0" anchor="t">
            <a:normAutofit fontScale="58888"/>
          </a:bodyPr>
          <a:p>
            <a:pPr marL="432000" indent="-324000">
              <a:lnSpc>
                <a:spcPct val="100000"/>
              </a:lnSpc>
              <a:spcBef>
                <a:spcPts val="1417"/>
              </a:spcBef>
              <a:buClr>
                <a:srgbClr val="000000"/>
              </a:buClr>
              <a:buSzPct val="45000"/>
              <a:buFont typeface="Wingdings" charset="2"/>
              <a:buChar char=""/>
            </a:pPr>
            <a:r>
              <a:rPr b="0" lang="en-US" sz="2200" spc="-1" strike="noStrike">
                <a:solidFill>
                  <a:srgbClr val="424242"/>
                </a:solidFill>
                <a:latin typeface="Arial"/>
                <a:ea typeface="DejaVu Sans"/>
              </a:rPr>
              <a:t>Mobile application connects to the local server via Wi-Fi</a:t>
            </a:r>
            <a:endParaRPr b="0" lang="en-US" sz="2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US" sz="2200" spc="-1" strike="noStrike">
                <a:solidFill>
                  <a:srgbClr val="424242"/>
                </a:solidFill>
                <a:latin typeface="Arial"/>
                <a:ea typeface="DejaVu Sans"/>
              </a:rPr>
              <a:t>Gains access to advanced AI models (llama-3.2-11B and 3.2-90B) with multi-modal capabilities</a:t>
            </a:r>
            <a:endParaRPr b="0" lang="en-US" sz="2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US" sz="2200" spc="-1" strike="noStrike">
                <a:solidFill>
                  <a:srgbClr val="424242"/>
                </a:solidFill>
                <a:latin typeface="Arial"/>
                <a:ea typeface="DejaVu Sans"/>
              </a:rPr>
              <a:t>Can upload images of textbook pages for detailed explanations</a:t>
            </a:r>
            <a:endParaRPr b="0" lang="en-US" sz="2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US" sz="2200" spc="-1" strike="noStrike">
                <a:solidFill>
                  <a:srgbClr val="424242"/>
                </a:solidFill>
                <a:latin typeface="Arial"/>
                <a:ea typeface="DejaVu Sans"/>
              </a:rPr>
              <a:t>Server can handle both text and image inputs, offering a richer learning experience.</a:t>
            </a:r>
            <a:endParaRPr b="0" lang="en-US" sz="2200" spc="-1" strike="noStrike">
              <a:solidFill>
                <a:srgbClr val="000000"/>
              </a:solidFill>
              <a:latin typeface="Arial"/>
            </a:endParaRPr>
          </a:p>
        </p:txBody>
      </p:sp>
      <p:sp>
        <p:nvSpPr>
          <p:cNvPr id="491" name=""/>
          <p:cNvSpPr/>
          <p:nvPr/>
        </p:nvSpPr>
        <p:spPr>
          <a:xfrm>
            <a:off x="1391400" y="3473640"/>
            <a:ext cx="4426200" cy="1567800"/>
          </a:xfrm>
          <a:prstGeom prst="rect">
            <a:avLst/>
          </a:prstGeom>
          <a:noFill/>
          <a:ln w="0">
            <a:noFill/>
          </a:ln>
        </p:spPr>
        <p:style>
          <a:lnRef idx="0"/>
          <a:fillRef idx="0"/>
          <a:effectRef idx="0"/>
          <a:fontRef idx="minor"/>
        </p:style>
        <p:txBody>
          <a:bodyPr lIns="0" rIns="0" tIns="0" bIns="0" anchor="t">
            <a:normAutofit fontScale="40000"/>
          </a:bodyPr>
          <a:p>
            <a:pPr>
              <a:lnSpc>
                <a:spcPct val="100000"/>
              </a:lnSpc>
            </a:pPr>
            <a:r>
              <a:rPr b="0" lang="en-US" sz="3200" spc="-1" strike="noStrike">
                <a:solidFill>
                  <a:srgbClr val="424242"/>
                </a:solidFill>
                <a:latin typeface="Arial"/>
                <a:ea typeface="DejaVu Sans"/>
              </a:rPr>
              <a:t>Benefits:</a:t>
            </a: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US" sz="3200" spc="-1" strike="noStrike">
                <a:solidFill>
                  <a:srgbClr val="424242"/>
                </a:solidFill>
                <a:latin typeface="Arial"/>
                <a:ea typeface="DejaVu Sans"/>
              </a:rPr>
              <a:t>Vision Tasks: Students can upload images for in-depth analysis and explanation.</a:t>
            </a:r>
            <a:endParaRPr b="0" lang="en-US" sz="3200" spc="-1" strike="noStrike">
              <a:solidFill>
                <a:srgbClr val="000000"/>
              </a:solidFill>
              <a:latin typeface="Arial"/>
            </a:endParaRPr>
          </a:p>
          <a:p>
            <a:pPr marL="432000" indent="-324000">
              <a:lnSpc>
                <a:spcPct val="100000"/>
              </a:lnSpc>
              <a:spcBef>
                <a:spcPts val="1417"/>
              </a:spcBef>
              <a:buClr>
                <a:srgbClr val="000000"/>
              </a:buClr>
              <a:buSzPct val="45000"/>
              <a:buFont typeface="Wingdings" charset="2"/>
              <a:buChar char=""/>
            </a:pPr>
            <a:r>
              <a:rPr b="0" lang="en-US" sz="3200" spc="-1" strike="noStrike">
                <a:solidFill>
                  <a:srgbClr val="424242"/>
                </a:solidFill>
                <a:latin typeface="Arial"/>
                <a:ea typeface="DejaVu Sans"/>
              </a:rPr>
              <a:t>Advanced AI Support: Larger models provide more comprehensive answers and support more complex queries.</a:t>
            </a:r>
            <a:endParaRPr b="0" lang="en-US" sz="3200" spc="-1" strike="noStrike">
              <a:solidFill>
                <a:srgbClr val="000000"/>
              </a:solidFill>
              <a:latin typeface="Arial"/>
            </a:endParaRPr>
          </a:p>
        </p:txBody>
      </p:sp>
      <p:pic>
        <p:nvPicPr>
          <p:cNvPr id="492" name="" descr=""/>
          <p:cNvPicPr/>
          <p:nvPr/>
        </p:nvPicPr>
        <p:blipFill>
          <a:blip r:embed="rId1"/>
          <a:stretch/>
        </p:blipFill>
        <p:spPr>
          <a:xfrm>
            <a:off x="8716680" y="3441240"/>
            <a:ext cx="701640" cy="1468080"/>
          </a:xfrm>
          <a:prstGeom prst="rect">
            <a:avLst/>
          </a:prstGeom>
          <a:ln w="0">
            <a:noFill/>
          </a:ln>
        </p:spPr>
      </p:pic>
      <p:pic>
        <p:nvPicPr>
          <p:cNvPr id="493" name="" descr=""/>
          <p:cNvPicPr/>
          <p:nvPr/>
        </p:nvPicPr>
        <p:blipFill>
          <a:blip r:embed="rId2"/>
          <a:stretch/>
        </p:blipFill>
        <p:spPr>
          <a:xfrm>
            <a:off x="6116760" y="3780000"/>
            <a:ext cx="1337400" cy="1042560"/>
          </a:xfrm>
          <a:prstGeom prst="rect">
            <a:avLst/>
          </a:prstGeom>
          <a:ln w="0">
            <a:noFill/>
          </a:ln>
        </p:spPr>
      </p:pic>
      <p:sp>
        <p:nvSpPr>
          <p:cNvPr id="494" name=""/>
          <p:cNvSpPr/>
          <p:nvPr/>
        </p:nvSpPr>
        <p:spPr>
          <a:xfrm>
            <a:off x="7588440" y="4107960"/>
            <a:ext cx="1051920" cy="187920"/>
          </a:xfrm>
          <a:prstGeom prst="leftRightArrow">
            <a:avLst>
              <a:gd name="adj1" fmla="val 50000"/>
              <a:gd name="adj2" fmla="val 111086"/>
            </a:avLst>
          </a:prstGeom>
          <a:solidFill>
            <a:srgbClr val="729fcf"/>
          </a:solidFill>
          <a:ln w="0">
            <a:solidFill>
              <a:srgbClr val="3465a4"/>
            </a:solidFill>
          </a:ln>
        </p:spPr>
        <p:style>
          <a:lnRef idx="0"/>
          <a:fillRef idx="0"/>
          <a:effectRef idx="0"/>
          <a:fontRef idx="minor"/>
        </p:style>
        <p:txBody>
          <a:bodyPr lIns="90000" rIns="90000" tIns="45000" bIns="45000" anchor="ctr">
            <a:noAutofit/>
          </a:bodyPr>
          <a:p>
            <a:pPr>
              <a:lnSpc>
                <a:spcPct val="100000"/>
              </a:lnSpc>
            </a:pPr>
            <a:endParaRPr b="0" lang="en-US" sz="1800" spc="-1" strike="noStrike">
              <a:solidFill>
                <a:srgbClr val="000000"/>
              </a:solidFill>
              <a:latin typeface="Arial"/>
              <a:ea typeface="DejaVu Sans"/>
            </a:endParaRPr>
          </a:p>
        </p:txBody>
      </p:sp>
    </p:spTree>
  </p:cSld>
  <p:transition spd="slow">
    <p:fade thruBlk="true"/>
  </p:transition>
  <p:timing>
    <p:tnLst>
      <p:par>
        <p:cTn id="139" dur="indefinite" restart="never" nodeType="tmRoot">
          <p:childTnLst>
            <p:seq>
              <p:cTn id="140" dur="indefinite" nodeType="mainSeq">
                <p:childTnLst>
                  <p:par>
                    <p:cTn id="141" fill="hold">
                      <p:stCondLst>
                        <p:cond delay="indefinite"/>
                      </p:stCondLst>
                      <p:childTnLst>
                        <p:par>
                          <p:cTn id="142" fill="hold">
                            <p:stCondLst>
                              <p:cond delay="0"/>
                            </p:stCondLst>
                            <p:childTnLst>
                              <p:par>
                                <p:cTn id="143" nodeType="clickEffect" fill="hold" presetClass="entr" presetID="42">
                                  <p:stCondLst>
                                    <p:cond delay="0"/>
                                  </p:stCondLst>
                                  <p:childTnLst>
                                    <p:set>
                                      <p:cBhvr>
                                        <p:cTn id="144" dur="1" fill="hold">
                                          <p:stCondLst>
                                            <p:cond delay="0"/>
                                          </p:stCondLst>
                                        </p:cTn>
                                        <p:tgtEl>
                                          <p:spTgt spid="490">
                                            <p:txEl>
                                              <p:pRg st="0" end="0"/>
                                            </p:txEl>
                                          </p:spTgt>
                                        </p:tgtEl>
                                        <p:attrNameLst>
                                          <p:attrName>style.visibility</p:attrName>
                                        </p:attrNameLst>
                                      </p:cBhvr>
                                      <p:to>
                                        <p:strVal val="visible"/>
                                      </p:to>
                                    </p:set>
                                    <p:animEffect filter="fade" transition="in">
                                      <p:cBhvr additive="repl">
                                        <p:cTn id="145" dur="1000"/>
                                        <p:tgtEl>
                                          <p:spTgt spid="490">
                                            <p:txEl>
                                              <p:pRg st="0" end="0"/>
                                            </p:txEl>
                                          </p:spTgt>
                                        </p:tgtEl>
                                      </p:cBhvr>
                                    </p:animEffect>
                                    <p:anim calcmode="lin" valueType="num">
                                      <p:cBhvr additive="repl">
                                        <p:cTn id="146" dur="1000" fill="hold"/>
                                        <p:tgtEl>
                                          <p:spTgt spid="490">
                                            <p:txEl>
                                              <p:pRg st="0" end="0"/>
                                            </p:txEl>
                                          </p:spTgt>
                                        </p:tgtEl>
                                        <p:attrNameLst>
                                          <p:attrName>ppt_x</p:attrName>
                                        </p:attrNameLst>
                                      </p:cBhvr>
                                      <p:tavLst>
                                        <p:tav tm="0">
                                          <p:val>
                                            <p:strVal val="#ppt_x"/>
                                          </p:val>
                                        </p:tav>
                                        <p:tav tm="100000">
                                          <p:val>
                                            <p:strVal val="#ppt_x"/>
                                          </p:val>
                                        </p:tav>
                                      </p:tavLst>
                                    </p:anim>
                                    <p:anim calcmode="lin" valueType="num">
                                      <p:cBhvr additive="repl">
                                        <p:cTn id="147" dur="1000" fill="hold"/>
                                        <p:tgtEl>
                                          <p:spTgt spid="49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8" fill="hold">
                      <p:stCondLst>
                        <p:cond delay="indefinite"/>
                      </p:stCondLst>
                      <p:childTnLst>
                        <p:par>
                          <p:cTn id="149" fill="hold">
                            <p:stCondLst>
                              <p:cond delay="0"/>
                            </p:stCondLst>
                            <p:childTnLst>
                              <p:par>
                                <p:cTn id="150" nodeType="clickEffect" fill="hold" presetClass="entr" presetID="42">
                                  <p:stCondLst>
                                    <p:cond delay="0"/>
                                  </p:stCondLst>
                                  <p:childTnLst>
                                    <p:set>
                                      <p:cBhvr>
                                        <p:cTn id="151" dur="1" fill="hold">
                                          <p:stCondLst>
                                            <p:cond delay="0"/>
                                          </p:stCondLst>
                                        </p:cTn>
                                        <p:tgtEl>
                                          <p:spTgt spid="490">
                                            <p:txEl>
                                              <p:pRg st="1" end="1"/>
                                            </p:txEl>
                                          </p:spTgt>
                                        </p:tgtEl>
                                        <p:attrNameLst>
                                          <p:attrName>style.visibility</p:attrName>
                                        </p:attrNameLst>
                                      </p:cBhvr>
                                      <p:to>
                                        <p:strVal val="visible"/>
                                      </p:to>
                                    </p:set>
                                    <p:animEffect filter="fade" transition="in">
                                      <p:cBhvr additive="repl">
                                        <p:cTn id="152" dur="1000"/>
                                        <p:tgtEl>
                                          <p:spTgt spid="490">
                                            <p:txEl>
                                              <p:pRg st="1" end="1"/>
                                            </p:txEl>
                                          </p:spTgt>
                                        </p:tgtEl>
                                      </p:cBhvr>
                                    </p:animEffect>
                                    <p:anim calcmode="lin" valueType="num">
                                      <p:cBhvr additive="repl">
                                        <p:cTn id="153" dur="1000" fill="hold"/>
                                        <p:tgtEl>
                                          <p:spTgt spid="490">
                                            <p:txEl>
                                              <p:pRg st="1" end="1"/>
                                            </p:txEl>
                                          </p:spTgt>
                                        </p:tgtEl>
                                        <p:attrNameLst>
                                          <p:attrName>ppt_x</p:attrName>
                                        </p:attrNameLst>
                                      </p:cBhvr>
                                      <p:tavLst>
                                        <p:tav tm="0">
                                          <p:val>
                                            <p:strVal val="#ppt_x"/>
                                          </p:val>
                                        </p:tav>
                                        <p:tav tm="100000">
                                          <p:val>
                                            <p:strVal val="#ppt_x"/>
                                          </p:val>
                                        </p:tav>
                                      </p:tavLst>
                                    </p:anim>
                                    <p:anim calcmode="lin" valueType="num">
                                      <p:cBhvr additive="repl">
                                        <p:cTn id="154" dur="1000" fill="hold"/>
                                        <p:tgtEl>
                                          <p:spTgt spid="490">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5" fill="hold">
                      <p:stCondLst>
                        <p:cond delay="indefinite"/>
                      </p:stCondLst>
                      <p:childTnLst>
                        <p:par>
                          <p:cTn id="156" fill="hold">
                            <p:stCondLst>
                              <p:cond delay="0"/>
                            </p:stCondLst>
                            <p:childTnLst>
                              <p:par>
                                <p:cTn id="157" nodeType="clickEffect" fill="hold" presetClass="entr" presetID="42">
                                  <p:stCondLst>
                                    <p:cond delay="0"/>
                                  </p:stCondLst>
                                  <p:childTnLst>
                                    <p:set>
                                      <p:cBhvr>
                                        <p:cTn id="158" dur="1" fill="hold">
                                          <p:stCondLst>
                                            <p:cond delay="0"/>
                                          </p:stCondLst>
                                        </p:cTn>
                                        <p:tgtEl>
                                          <p:spTgt spid="490">
                                            <p:txEl>
                                              <p:pRg st="2" end="2"/>
                                            </p:txEl>
                                          </p:spTgt>
                                        </p:tgtEl>
                                        <p:attrNameLst>
                                          <p:attrName>style.visibility</p:attrName>
                                        </p:attrNameLst>
                                      </p:cBhvr>
                                      <p:to>
                                        <p:strVal val="visible"/>
                                      </p:to>
                                    </p:set>
                                    <p:animEffect filter="fade" transition="in">
                                      <p:cBhvr additive="repl">
                                        <p:cTn id="159" dur="1000"/>
                                        <p:tgtEl>
                                          <p:spTgt spid="490">
                                            <p:txEl>
                                              <p:pRg st="2" end="2"/>
                                            </p:txEl>
                                          </p:spTgt>
                                        </p:tgtEl>
                                      </p:cBhvr>
                                    </p:animEffect>
                                    <p:anim calcmode="lin" valueType="num">
                                      <p:cBhvr additive="repl">
                                        <p:cTn id="160" dur="1000" fill="hold"/>
                                        <p:tgtEl>
                                          <p:spTgt spid="490">
                                            <p:txEl>
                                              <p:pRg st="2" end="2"/>
                                            </p:txEl>
                                          </p:spTgt>
                                        </p:tgtEl>
                                        <p:attrNameLst>
                                          <p:attrName>ppt_x</p:attrName>
                                        </p:attrNameLst>
                                      </p:cBhvr>
                                      <p:tavLst>
                                        <p:tav tm="0">
                                          <p:val>
                                            <p:strVal val="#ppt_x"/>
                                          </p:val>
                                        </p:tav>
                                        <p:tav tm="100000">
                                          <p:val>
                                            <p:strVal val="#ppt_x"/>
                                          </p:val>
                                        </p:tav>
                                      </p:tavLst>
                                    </p:anim>
                                    <p:anim calcmode="lin" valueType="num">
                                      <p:cBhvr additive="repl">
                                        <p:cTn id="161" dur="1000" fill="hold"/>
                                        <p:tgtEl>
                                          <p:spTgt spid="490">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62" fill="hold">
                      <p:stCondLst>
                        <p:cond delay="indefinite"/>
                      </p:stCondLst>
                      <p:childTnLst>
                        <p:par>
                          <p:cTn id="163" fill="hold">
                            <p:stCondLst>
                              <p:cond delay="0"/>
                            </p:stCondLst>
                            <p:childTnLst>
                              <p:par>
                                <p:cTn id="164" nodeType="clickEffect" fill="hold" presetClass="entr" presetID="42">
                                  <p:stCondLst>
                                    <p:cond delay="0"/>
                                  </p:stCondLst>
                                  <p:childTnLst>
                                    <p:set>
                                      <p:cBhvr>
                                        <p:cTn id="165" dur="1" fill="hold">
                                          <p:stCondLst>
                                            <p:cond delay="0"/>
                                          </p:stCondLst>
                                        </p:cTn>
                                        <p:tgtEl>
                                          <p:spTgt spid="490">
                                            <p:txEl>
                                              <p:pRg st="3" end="3"/>
                                            </p:txEl>
                                          </p:spTgt>
                                        </p:tgtEl>
                                        <p:attrNameLst>
                                          <p:attrName>style.visibility</p:attrName>
                                        </p:attrNameLst>
                                      </p:cBhvr>
                                      <p:to>
                                        <p:strVal val="visible"/>
                                      </p:to>
                                    </p:set>
                                    <p:animEffect filter="fade" transition="in">
                                      <p:cBhvr additive="repl">
                                        <p:cTn id="166" dur="1000"/>
                                        <p:tgtEl>
                                          <p:spTgt spid="490">
                                            <p:txEl>
                                              <p:pRg st="3" end="3"/>
                                            </p:txEl>
                                          </p:spTgt>
                                        </p:tgtEl>
                                      </p:cBhvr>
                                    </p:animEffect>
                                    <p:anim calcmode="lin" valueType="num">
                                      <p:cBhvr additive="repl">
                                        <p:cTn id="167" dur="1000" fill="hold"/>
                                        <p:tgtEl>
                                          <p:spTgt spid="490">
                                            <p:txEl>
                                              <p:pRg st="3" end="3"/>
                                            </p:txEl>
                                          </p:spTgt>
                                        </p:tgtEl>
                                        <p:attrNameLst>
                                          <p:attrName>ppt_x</p:attrName>
                                        </p:attrNameLst>
                                      </p:cBhvr>
                                      <p:tavLst>
                                        <p:tav tm="0">
                                          <p:val>
                                            <p:strVal val="#ppt_x"/>
                                          </p:val>
                                        </p:tav>
                                        <p:tav tm="100000">
                                          <p:val>
                                            <p:strVal val="#ppt_x"/>
                                          </p:val>
                                        </p:tav>
                                      </p:tavLst>
                                    </p:anim>
                                    <p:anim calcmode="lin" valueType="num">
                                      <p:cBhvr additive="repl">
                                        <p:cTn id="168" dur="1000" fill="hold"/>
                                        <p:tgtEl>
                                          <p:spTgt spid="490">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69" fill="hold">
                      <p:stCondLst>
                        <p:cond delay="indefinite"/>
                      </p:stCondLst>
                      <p:childTnLst>
                        <p:par>
                          <p:cTn id="170" fill="hold">
                            <p:stCondLst>
                              <p:cond delay="0"/>
                            </p:stCondLst>
                            <p:childTnLst>
                              <p:par>
                                <p:cTn id="171" nodeType="clickEffect" fill="hold" presetClass="entr" presetID="3" presetSubtype="10">
                                  <p:stCondLst>
                                    <p:cond delay="0"/>
                                  </p:stCondLst>
                                  <p:childTnLst>
                                    <p:set>
                                      <p:cBhvr>
                                        <p:cTn id="172" dur="1" fill="hold">
                                          <p:stCondLst>
                                            <p:cond delay="0"/>
                                          </p:stCondLst>
                                        </p:cTn>
                                        <p:tgtEl>
                                          <p:spTgt spid="491">
                                            <p:txEl>
                                              <p:pRg st="0" end="0"/>
                                            </p:txEl>
                                          </p:spTgt>
                                        </p:tgtEl>
                                        <p:attrNameLst>
                                          <p:attrName>style.visibility</p:attrName>
                                        </p:attrNameLst>
                                      </p:cBhvr>
                                      <p:to>
                                        <p:strVal val="visible"/>
                                      </p:to>
                                    </p:set>
                                    <p:animEffect filter="blinds(horizontal)" transition="in">
                                      <p:cBhvr additive="repl">
                                        <p:cTn id="173" dur="500"/>
                                        <p:tgtEl>
                                          <p:spTgt spid="491">
                                            <p:txEl>
                                              <p:pRg st="0" end="0"/>
                                            </p:txEl>
                                          </p:spTgt>
                                        </p:tgtEl>
                                      </p:cBhvr>
                                    </p:animEffect>
                                  </p:childTnLst>
                                </p:cTn>
                              </p:par>
                            </p:childTnLst>
                          </p:cTn>
                        </p:par>
                      </p:childTnLst>
                    </p:cTn>
                  </p:par>
                  <p:par>
                    <p:cTn id="174" fill="hold">
                      <p:stCondLst>
                        <p:cond delay="indefinite"/>
                      </p:stCondLst>
                      <p:childTnLst>
                        <p:par>
                          <p:cTn id="175" fill="hold">
                            <p:stCondLst>
                              <p:cond delay="0"/>
                            </p:stCondLst>
                            <p:childTnLst>
                              <p:par>
                                <p:cTn id="176" nodeType="clickEffect" fill="hold" presetClass="entr" presetID="3" presetSubtype="10">
                                  <p:stCondLst>
                                    <p:cond delay="0"/>
                                  </p:stCondLst>
                                  <p:childTnLst>
                                    <p:set>
                                      <p:cBhvr>
                                        <p:cTn id="177" dur="1" fill="hold">
                                          <p:stCondLst>
                                            <p:cond delay="0"/>
                                          </p:stCondLst>
                                        </p:cTn>
                                        <p:tgtEl>
                                          <p:spTgt spid="491">
                                            <p:txEl>
                                              <p:pRg st="1" end="1"/>
                                            </p:txEl>
                                          </p:spTgt>
                                        </p:tgtEl>
                                        <p:attrNameLst>
                                          <p:attrName>style.visibility</p:attrName>
                                        </p:attrNameLst>
                                      </p:cBhvr>
                                      <p:to>
                                        <p:strVal val="visible"/>
                                      </p:to>
                                    </p:set>
                                    <p:animEffect filter="blinds(horizontal)" transition="in">
                                      <p:cBhvr additive="repl">
                                        <p:cTn id="178" dur="500"/>
                                        <p:tgtEl>
                                          <p:spTgt spid="491">
                                            <p:txEl>
                                              <p:pRg st="1" end="1"/>
                                            </p:txEl>
                                          </p:spTgt>
                                        </p:tgtEl>
                                      </p:cBhvr>
                                    </p:animEffect>
                                  </p:childTnLst>
                                </p:cTn>
                              </p:par>
                            </p:childTnLst>
                          </p:cTn>
                        </p:par>
                      </p:childTnLst>
                    </p:cTn>
                  </p:par>
                  <p:par>
                    <p:cTn id="179" fill="hold">
                      <p:stCondLst>
                        <p:cond delay="indefinite"/>
                      </p:stCondLst>
                      <p:childTnLst>
                        <p:par>
                          <p:cTn id="180" fill="hold">
                            <p:stCondLst>
                              <p:cond delay="0"/>
                            </p:stCondLst>
                            <p:childTnLst>
                              <p:par>
                                <p:cTn id="181" nodeType="clickEffect" fill="hold" presetClass="entr" presetID="3" presetSubtype="10">
                                  <p:stCondLst>
                                    <p:cond delay="0"/>
                                  </p:stCondLst>
                                  <p:childTnLst>
                                    <p:set>
                                      <p:cBhvr>
                                        <p:cTn id="182" dur="1" fill="hold">
                                          <p:stCondLst>
                                            <p:cond delay="0"/>
                                          </p:stCondLst>
                                        </p:cTn>
                                        <p:tgtEl>
                                          <p:spTgt spid="491">
                                            <p:txEl>
                                              <p:pRg st="2" end="2"/>
                                            </p:txEl>
                                          </p:spTgt>
                                        </p:tgtEl>
                                        <p:attrNameLst>
                                          <p:attrName>style.visibility</p:attrName>
                                        </p:attrNameLst>
                                      </p:cBhvr>
                                      <p:to>
                                        <p:strVal val="visible"/>
                                      </p:to>
                                    </p:set>
                                    <p:animEffect filter="blinds(horizontal)" transition="in">
                                      <p:cBhvr additive="repl">
                                        <p:cTn id="183" dur="500"/>
                                        <p:tgtEl>
                                          <p:spTgt spid="491">
                                            <p:txEl>
                                              <p:pRg st="2" end="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5" name="PlaceHolder 1"/>
          <p:cNvSpPr>
            <a:spLocks noGrp="1"/>
          </p:cNvSpPr>
          <p:nvPr>
            <p:ph type="title"/>
          </p:nvPr>
        </p:nvSpPr>
        <p:spPr>
          <a:xfrm>
            <a:off x="504000" y="226080"/>
            <a:ext cx="9071280" cy="945720"/>
          </a:xfrm>
          <a:prstGeom prst="rect">
            <a:avLst/>
          </a:prstGeom>
          <a:noFill/>
          <a:ln w="0">
            <a:noFill/>
          </a:ln>
        </p:spPr>
        <p:txBody>
          <a:bodyPr lIns="0" rIns="0" tIns="0" bIns="0" anchor="ctr">
            <a:noAutofit/>
          </a:bodyPr>
          <a:p>
            <a:pPr indent="0" algn="ctr">
              <a:lnSpc>
                <a:spcPct val="100000"/>
              </a:lnSpc>
              <a:buNone/>
              <a:tabLst>
                <a:tab algn="l" pos="0"/>
              </a:tabLst>
            </a:pPr>
            <a:r>
              <a:rPr b="0" lang="en-US" sz="4400" spc="-1" strike="noStrike">
                <a:solidFill>
                  <a:srgbClr val="000000"/>
                </a:solidFill>
                <a:latin typeface="Arial"/>
              </a:rPr>
              <a:t>Use Cases</a:t>
            </a:r>
            <a:endParaRPr b="0" lang="en-US" sz="4400" spc="-1" strike="noStrike">
              <a:solidFill>
                <a:srgbClr val="000000"/>
              </a:solidFill>
              <a:latin typeface="Arial"/>
            </a:endParaRPr>
          </a:p>
        </p:txBody>
      </p:sp>
      <p:sp>
        <p:nvSpPr>
          <p:cNvPr id="496" name=""/>
          <p:cNvSpPr/>
          <p:nvPr/>
        </p:nvSpPr>
        <p:spPr>
          <a:xfrm>
            <a:off x="3048120" y="1125000"/>
            <a:ext cx="4437720" cy="413640"/>
          </a:xfrm>
          <a:prstGeom prst="rect">
            <a:avLst/>
          </a:prstGeom>
          <a:noFill/>
          <a:ln w="0">
            <a:noFill/>
          </a:ln>
        </p:spPr>
        <p:style>
          <a:lnRef idx="0"/>
          <a:fillRef idx="0"/>
          <a:effectRef idx="0"/>
          <a:fontRef idx="minor"/>
        </p:style>
        <p:txBody>
          <a:bodyPr lIns="0" rIns="0" tIns="0" bIns="0" anchor="t">
            <a:normAutofit fontScale="81111"/>
          </a:bodyPr>
          <a:p>
            <a:pPr>
              <a:lnSpc>
                <a:spcPct val="100000"/>
              </a:lnSpc>
            </a:pPr>
            <a:r>
              <a:rPr b="0" lang="en-US" sz="3200" spc="-1" strike="noStrike">
                <a:solidFill>
                  <a:srgbClr val="000000"/>
                </a:solidFill>
                <a:latin typeface="Arial"/>
                <a:ea typeface="DejaVu Sans"/>
              </a:rPr>
              <a:t>Scenario 1  – Visual Learning</a:t>
            </a:r>
            <a:endParaRPr b="0" lang="en-US" sz="3200" spc="-1" strike="noStrike">
              <a:solidFill>
                <a:srgbClr val="000000"/>
              </a:solidFill>
              <a:latin typeface="Arial"/>
            </a:endParaRPr>
          </a:p>
        </p:txBody>
      </p:sp>
      <p:sp>
        <p:nvSpPr>
          <p:cNvPr id="497" name=""/>
          <p:cNvSpPr/>
          <p:nvPr/>
        </p:nvSpPr>
        <p:spPr>
          <a:xfrm>
            <a:off x="2564640" y="3040200"/>
            <a:ext cx="1482840" cy="266400"/>
          </a:xfrm>
          <a:prstGeom prst="rect">
            <a:avLst/>
          </a:prstGeom>
          <a:noFill/>
          <a:ln w="0">
            <a:noFill/>
          </a:ln>
        </p:spPr>
        <p:style>
          <a:lnRef idx="0"/>
          <a:fillRef idx="0"/>
          <a:effectRef idx="0"/>
          <a:fontRef idx="minor"/>
        </p:style>
        <p:txBody>
          <a:bodyPr lIns="0" rIns="0" tIns="0" bIns="0" anchor="t">
            <a:normAutofit fontScale="62222" lnSpcReduction="10000"/>
          </a:bodyPr>
          <a:p>
            <a:pPr>
              <a:lnSpc>
                <a:spcPct val="100000"/>
              </a:lnSpc>
            </a:pPr>
            <a:r>
              <a:rPr b="0" lang="en-US" sz="3200" spc="-1" strike="noStrike">
                <a:solidFill>
                  <a:srgbClr val="424242"/>
                </a:solidFill>
                <a:latin typeface="Arial"/>
                <a:ea typeface="DejaVu Sans"/>
              </a:rPr>
              <a:t>Take Picture </a:t>
            </a:r>
            <a:endParaRPr b="0" lang="en-US" sz="3200" spc="-1" strike="noStrike">
              <a:solidFill>
                <a:srgbClr val="000000"/>
              </a:solidFill>
              <a:latin typeface="Arial"/>
            </a:endParaRPr>
          </a:p>
        </p:txBody>
      </p:sp>
      <p:sp>
        <p:nvSpPr>
          <p:cNvPr id="498" name=""/>
          <p:cNvSpPr/>
          <p:nvPr/>
        </p:nvSpPr>
        <p:spPr>
          <a:xfrm>
            <a:off x="5531040" y="3436200"/>
            <a:ext cx="1977840" cy="272520"/>
          </a:xfrm>
          <a:prstGeom prst="rect">
            <a:avLst/>
          </a:prstGeom>
          <a:noFill/>
          <a:ln w="0">
            <a:noFill/>
          </a:ln>
        </p:spPr>
        <p:style>
          <a:lnRef idx="0"/>
          <a:fillRef idx="0"/>
          <a:effectRef idx="0"/>
          <a:fontRef idx="minor"/>
        </p:style>
        <p:txBody>
          <a:bodyPr lIns="0" rIns="0" tIns="0" bIns="0" anchor="t">
            <a:normAutofit fontScale="58888"/>
          </a:bodyPr>
          <a:p>
            <a:pPr>
              <a:lnSpc>
                <a:spcPct val="100000"/>
              </a:lnSpc>
            </a:pPr>
            <a:r>
              <a:rPr b="0" lang="en-US" sz="3200" spc="-1" strike="noStrike">
                <a:solidFill>
                  <a:srgbClr val="424242"/>
                </a:solidFill>
                <a:latin typeface="Arial"/>
                <a:ea typeface="DejaVu Sans"/>
              </a:rPr>
              <a:t>Send to Server </a:t>
            </a:r>
            <a:endParaRPr b="0" lang="en-US" sz="3200" spc="-1" strike="noStrike">
              <a:solidFill>
                <a:srgbClr val="000000"/>
              </a:solidFill>
              <a:latin typeface="Arial"/>
            </a:endParaRPr>
          </a:p>
        </p:txBody>
      </p:sp>
      <p:sp>
        <p:nvSpPr>
          <p:cNvPr id="499" name=""/>
          <p:cNvSpPr/>
          <p:nvPr/>
        </p:nvSpPr>
        <p:spPr>
          <a:xfrm>
            <a:off x="3432600" y="5004360"/>
            <a:ext cx="1444680" cy="533520"/>
          </a:xfrm>
          <a:prstGeom prst="rect">
            <a:avLst/>
          </a:prstGeom>
          <a:noFill/>
          <a:ln w="0">
            <a:noFill/>
          </a:ln>
        </p:spPr>
        <p:style>
          <a:lnRef idx="0"/>
          <a:fillRef idx="0"/>
          <a:effectRef idx="0"/>
          <a:fontRef idx="minor"/>
        </p:style>
        <p:txBody>
          <a:bodyPr lIns="0" rIns="0" tIns="0" bIns="0" anchor="t">
            <a:normAutofit fontScale="62222" lnSpcReduction="10000"/>
          </a:bodyPr>
          <a:p>
            <a:pPr>
              <a:lnSpc>
                <a:spcPct val="100000"/>
              </a:lnSpc>
            </a:pPr>
            <a:r>
              <a:rPr b="0" lang="en-US" sz="3200" spc="-1" strike="noStrike">
                <a:solidFill>
                  <a:srgbClr val="424242"/>
                </a:solidFill>
                <a:latin typeface="Arial"/>
                <a:ea typeface="DejaVu Sans"/>
              </a:rPr>
              <a:t>Explanation Received</a:t>
            </a:r>
            <a:endParaRPr b="0" lang="en-US" sz="3200" spc="-1" strike="noStrike">
              <a:solidFill>
                <a:srgbClr val="000000"/>
              </a:solidFill>
              <a:latin typeface="Arial"/>
            </a:endParaRPr>
          </a:p>
        </p:txBody>
      </p:sp>
      <p:pic>
        <p:nvPicPr>
          <p:cNvPr id="500" name="" descr=""/>
          <p:cNvPicPr/>
          <p:nvPr/>
        </p:nvPicPr>
        <p:blipFill>
          <a:blip r:embed="rId1"/>
          <a:stretch/>
        </p:blipFill>
        <p:spPr>
          <a:xfrm rot="5067000">
            <a:off x="4594320" y="2222280"/>
            <a:ext cx="887760" cy="1903680"/>
          </a:xfrm>
          <a:prstGeom prst="rect">
            <a:avLst/>
          </a:prstGeom>
          <a:ln w="0">
            <a:noFill/>
          </a:ln>
        </p:spPr>
      </p:pic>
      <p:pic>
        <p:nvPicPr>
          <p:cNvPr id="501" name="" descr=""/>
          <p:cNvPicPr/>
          <p:nvPr/>
        </p:nvPicPr>
        <p:blipFill>
          <a:blip r:embed="rId2"/>
          <a:stretch/>
        </p:blipFill>
        <p:spPr>
          <a:xfrm rot="12596400">
            <a:off x="4927320" y="3596040"/>
            <a:ext cx="887760" cy="1903680"/>
          </a:xfrm>
          <a:prstGeom prst="rect">
            <a:avLst/>
          </a:prstGeom>
          <a:ln w="0">
            <a:noFill/>
          </a:ln>
        </p:spPr>
      </p:pic>
      <p:pic>
        <p:nvPicPr>
          <p:cNvPr id="502" name="" descr=""/>
          <p:cNvPicPr/>
          <p:nvPr/>
        </p:nvPicPr>
        <p:blipFill>
          <a:blip r:embed="rId3"/>
          <a:stretch/>
        </p:blipFill>
        <p:spPr>
          <a:xfrm rot="19822800">
            <a:off x="3603240" y="3109320"/>
            <a:ext cx="887760" cy="1903680"/>
          </a:xfrm>
          <a:prstGeom prst="rect">
            <a:avLst/>
          </a:prstGeom>
          <a:ln w="0">
            <a:noFill/>
          </a:ln>
        </p:spPr>
      </p:pic>
      <p:sp>
        <p:nvSpPr>
          <p:cNvPr id="503" name=""/>
          <p:cNvSpPr/>
          <p:nvPr/>
        </p:nvSpPr>
        <p:spPr>
          <a:xfrm>
            <a:off x="295560" y="2635920"/>
            <a:ext cx="2093400" cy="2269440"/>
          </a:xfrm>
          <a:custGeom>
            <a:avLst/>
            <a:gdLst>
              <a:gd name="textAreaLeft" fmla="*/ 0 w 2093400"/>
              <a:gd name="textAreaRight" fmla="*/ 2093760 w 2093400"/>
              <a:gd name="textAreaTop" fmla="*/ 0 h 2269440"/>
              <a:gd name="textAreaBottom" fmla="*/ 2269800 h 2269440"/>
            </a:gdLst>
            <a:ahLst/>
            <a:rect l="textAreaLeft" t="textAreaTop" r="textAreaRight" b="textAreaBottom"/>
            <a:pathLst>
              <a:path w="5816" h="6305">
                <a:moveTo>
                  <a:pt x="5816" y="1576"/>
                </a:moveTo>
                <a:lnTo>
                  <a:pt x="5816" y="4728"/>
                </a:lnTo>
                <a:lnTo>
                  <a:pt x="2908" y="6305"/>
                </a:lnTo>
                <a:lnTo>
                  <a:pt x="0" y="4728"/>
                </a:lnTo>
                <a:lnTo>
                  <a:pt x="0" y="1576"/>
                </a:lnTo>
                <a:lnTo>
                  <a:pt x="2908" y="0"/>
                </a:lnTo>
                <a:lnTo>
                  <a:pt x="5816" y="1576"/>
                </a:lnTo>
                <a:close/>
              </a:path>
            </a:pathLst>
          </a:custGeom>
          <a:blipFill rotWithShape="0">
            <a:blip r:embed="rId4"/>
            <a:srcRect/>
            <a:stretch/>
          </a:blipFill>
          <a:ln w="0">
            <a:noFill/>
          </a:ln>
        </p:spPr>
        <p:style>
          <a:lnRef idx="0"/>
          <a:fillRef idx="0"/>
          <a:effectRef idx="0"/>
          <a:fontRef idx="minor"/>
        </p:style>
        <p:txBody>
          <a:bodyPr lIns="90000" rIns="90000" tIns="45000" bIns="45000" anchor="t" anchorCtr="1">
            <a:noAutofit/>
          </a:bodyPr>
          <a:p>
            <a:pPr>
              <a:lnSpc>
                <a:spcPct val="100000"/>
              </a:lnSpc>
            </a:pPr>
            <a:endParaRPr b="0" lang="en-US" sz="1800" spc="-1" strike="noStrike">
              <a:solidFill>
                <a:srgbClr val="000000"/>
              </a:solidFill>
              <a:latin typeface="Arial"/>
            </a:endParaRPr>
          </a:p>
        </p:txBody>
      </p:sp>
      <p:sp>
        <p:nvSpPr>
          <p:cNvPr id="504" name=""/>
          <p:cNvSpPr/>
          <p:nvPr/>
        </p:nvSpPr>
        <p:spPr>
          <a:xfrm>
            <a:off x="6868440" y="1539000"/>
            <a:ext cx="1980000" cy="2269440"/>
          </a:xfrm>
          <a:custGeom>
            <a:avLst/>
            <a:gdLst>
              <a:gd name="textAreaLeft" fmla="*/ 0 w 1980000"/>
              <a:gd name="textAreaRight" fmla="*/ 1980360 w 1980000"/>
              <a:gd name="textAreaTop" fmla="*/ 0 h 2269440"/>
              <a:gd name="textAreaBottom" fmla="*/ 2269800 h 2269440"/>
            </a:gdLst>
            <a:ahLst/>
            <a:rect l="textAreaLeft" t="textAreaTop" r="textAreaRight" b="textAreaBottom"/>
            <a:pathLst>
              <a:path w="5501" h="6305">
                <a:moveTo>
                  <a:pt x="5501" y="1576"/>
                </a:moveTo>
                <a:lnTo>
                  <a:pt x="5501" y="4728"/>
                </a:lnTo>
                <a:lnTo>
                  <a:pt x="2751" y="6305"/>
                </a:lnTo>
                <a:lnTo>
                  <a:pt x="0" y="4728"/>
                </a:lnTo>
                <a:lnTo>
                  <a:pt x="0" y="1576"/>
                </a:lnTo>
                <a:lnTo>
                  <a:pt x="2751" y="0"/>
                </a:lnTo>
                <a:lnTo>
                  <a:pt x="5501" y="1576"/>
                </a:lnTo>
                <a:close/>
              </a:path>
            </a:pathLst>
          </a:custGeom>
          <a:blipFill rotWithShape="0">
            <a:blip r:embed="rId5"/>
            <a:srcRect/>
            <a:stretch/>
          </a:blipFill>
          <a:ln w="0">
            <a:noFill/>
          </a:ln>
        </p:spPr>
        <p:style>
          <a:lnRef idx="0"/>
          <a:fillRef idx="0"/>
          <a:effectRef idx="0"/>
          <a:fontRef idx="minor"/>
        </p:style>
        <p:txBody>
          <a:bodyPr lIns="90000" rIns="90000" tIns="45000" bIns="45000" anchor="t" anchorCtr="1">
            <a:noAutofit/>
          </a:bodyPr>
          <a:p>
            <a:pPr>
              <a:lnSpc>
                <a:spcPct val="100000"/>
              </a:lnSpc>
            </a:pPr>
            <a:endParaRPr b="0" lang="en-US" sz="1800" spc="-1" strike="noStrike">
              <a:solidFill>
                <a:srgbClr val="000000"/>
              </a:solidFill>
              <a:latin typeface="Arial"/>
            </a:endParaRPr>
          </a:p>
        </p:txBody>
      </p:sp>
    </p:spTree>
  </p:cSld>
  <p:transition spd="slow">
    <p:fade thruBlk="true"/>
  </p:transition>
  <p:timing>
    <p:tnLst>
      <p:par>
        <p:cTn id="184" dur="indefinite" restart="never" nodeType="tmRoot">
          <p:childTnLst>
            <p:seq>
              <p:cTn id="185" dur="indefinite" nodeType="mainSeq">
                <p:childTnLst>
                  <p:par>
                    <p:cTn id="186" fill="hold">
                      <p:stCondLst>
                        <p:cond delay="0"/>
                      </p:stCondLst>
                      <p:childTnLst>
                        <p:par>
                          <p:cTn id="187" fill="hold">
                            <p:stCondLst>
                              <p:cond delay="0"/>
                            </p:stCondLst>
                            <p:childTnLst>
                              <p:par>
                                <p:cTn id="188" nodeType="withEffect" fill="hold" presetClass="entr" presetID="29">
                                  <p:stCondLst>
                                    <p:cond delay="0"/>
                                  </p:stCondLst>
                                  <p:childTnLst>
                                    <p:set>
                                      <p:cBhvr>
                                        <p:cTn id="189" dur="1" fill="hold">
                                          <p:stCondLst>
                                            <p:cond delay="0"/>
                                          </p:stCondLst>
                                        </p:cTn>
                                        <p:tgtEl>
                                          <p:spTgt spid="497"/>
                                        </p:tgtEl>
                                        <p:attrNameLst>
                                          <p:attrName>style.visibility</p:attrName>
                                        </p:attrNameLst>
                                      </p:cBhvr>
                                      <p:to>
                                        <p:strVal val="visible"/>
                                      </p:to>
                                    </p:set>
                                    <p:anim calcmode="lin" valueType="num">
                                      <p:cBhvr additive="repl">
                                        <p:cTn id="190" dur="1000" fill="hold"/>
                                        <p:tgtEl>
                                          <p:spTgt spid="497"/>
                                        </p:tgtEl>
                                        <p:attrNameLst>
                                          <p:attrName>ppt_x</p:attrName>
                                        </p:attrNameLst>
                                      </p:cBhvr>
                                      <p:tavLst>
                                        <p:tav tm="0">
                                          <p:val>
                                            <p:strVal val="#ppt_x-.2"/>
                                          </p:val>
                                        </p:tav>
                                        <p:tav tm="100000">
                                          <p:val>
                                            <p:strVal val="#ppt_x"/>
                                          </p:val>
                                        </p:tav>
                                      </p:tavLst>
                                    </p:anim>
                                    <p:anim calcmode="lin" valueType="num">
                                      <p:cBhvr additive="repl">
                                        <p:cTn id="191" dur="1000" fill="hold"/>
                                        <p:tgtEl>
                                          <p:spTgt spid="497"/>
                                        </p:tgtEl>
                                        <p:attrNameLst>
                                          <p:attrName>ppt_y</p:attrName>
                                        </p:attrNameLst>
                                      </p:cBhvr>
                                      <p:tavLst>
                                        <p:tav tm="0">
                                          <p:val>
                                            <p:strVal val="#ppt_y"/>
                                          </p:val>
                                        </p:tav>
                                        <p:tav tm="100000">
                                          <p:val>
                                            <p:strVal val="#ppt_y"/>
                                          </p:val>
                                        </p:tav>
                                      </p:tavLst>
                                    </p:anim>
                                    <p:animEffect filter="wipe(right)" transition="in">
                                      <p:cBhvr additive="repl">
                                        <p:cTn id="192" dur="1000"/>
                                        <p:tgtEl>
                                          <p:spTgt spid="497"/>
                                        </p:tgtEl>
                                      </p:cBhvr>
                                    </p:animEffect>
                                  </p:childTnLst>
                                </p:cTn>
                              </p:par>
                              <p:par>
                                <p:cTn id="193" nodeType="withEffect" fill="hold" presetClass="entr" presetID="29">
                                  <p:stCondLst>
                                    <p:cond delay="0"/>
                                  </p:stCondLst>
                                  <p:childTnLst>
                                    <p:set>
                                      <p:cBhvr>
                                        <p:cTn id="194" dur="1" fill="hold">
                                          <p:stCondLst>
                                            <p:cond delay="0"/>
                                          </p:stCondLst>
                                        </p:cTn>
                                        <p:tgtEl>
                                          <p:spTgt spid="498"/>
                                        </p:tgtEl>
                                        <p:attrNameLst>
                                          <p:attrName>style.visibility</p:attrName>
                                        </p:attrNameLst>
                                      </p:cBhvr>
                                      <p:to>
                                        <p:strVal val="visible"/>
                                      </p:to>
                                    </p:set>
                                    <p:anim calcmode="lin" valueType="num">
                                      <p:cBhvr additive="repl">
                                        <p:cTn id="195" dur="1000" fill="hold"/>
                                        <p:tgtEl>
                                          <p:spTgt spid="498"/>
                                        </p:tgtEl>
                                        <p:attrNameLst>
                                          <p:attrName>ppt_x</p:attrName>
                                        </p:attrNameLst>
                                      </p:cBhvr>
                                      <p:tavLst>
                                        <p:tav tm="0">
                                          <p:val>
                                            <p:strVal val="#ppt_x-.2"/>
                                          </p:val>
                                        </p:tav>
                                        <p:tav tm="100000">
                                          <p:val>
                                            <p:strVal val="#ppt_x"/>
                                          </p:val>
                                        </p:tav>
                                      </p:tavLst>
                                    </p:anim>
                                    <p:anim calcmode="lin" valueType="num">
                                      <p:cBhvr additive="repl">
                                        <p:cTn id="196" dur="1000" fill="hold"/>
                                        <p:tgtEl>
                                          <p:spTgt spid="498"/>
                                        </p:tgtEl>
                                        <p:attrNameLst>
                                          <p:attrName>ppt_y</p:attrName>
                                        </p:attrNameLst>
                                      </p:cBhvr>
                                      <p:tavLst>
                                        <p:tav tm="0">
                                          <p:val>
                                            <p:strVal val="#ppt_y"/>
                                          </p:val>
                                        </p:tav>
                                        <p:tav tm="100000">
                                          <p:val>
                                            <p:strVal val="#ppt_y"/>
                                          </p:val>
                                        </p:tav>
                                      </p:tavLst>
                                    </p:anim>
                                    <p:animEffect filter="wipe(right)" transition="in">
                                      <p:cBhvr additive="repl">
                                        <p:cTn id="197" dur="1000"/>
                                        <p:tgtEl>
                                          <p:spTgt spid="498"/>
                                        </p:tgtEl>
                                      </p:cBhvr>
                                    </p:animEffect>
                                  </p:childTnLst>
                                </p:cTn>
                              </p:par>
                            </p:childTnLst>
                          </p:cTn>
                        </p:par>
                      </p:childTnLst>
                    </p:cTn>
                  </p:par>
                  <p:par>
                    <p:cTn id="198" fill="hold">
                      <p:stCondLst>
                        <p:cond delay="indefinite"/>
                      </p:stCondLst>
                      <p:childTnLst>
                        <p:par>
                          <p:cTn id="199" fill="hold">
                            <p:stCondLst>
                              <p:cond delay="0"/>
                            </p:stCondLst>
                            <p:childTnLst>
                              <p:par>
                                <p:cTn id="200" nodeType="clickEffect" fill="hold" presetClass="entr" presetID="29">
                                  <p:stCondLst>
                                    <p:cond delay="0"/>
                                  </p:stCondLst>
                                  <p:childTnLst>
                                    <p:set>
                                      <p:cBhvr>
                                        <p:cTn id="201" dur="1" fill="hold">
                                          <p:stCondLst>
                                            <p:cond delay="0"/>
                                          </p:stCondLst>
                                        </p:cTn>
                                        <p:tgtEl>
                                          <p:spTgt spid="499">
                                            <p:txEl>
                                              <p:pRg st="0" end="0"/>
                                            </p:txEl>
                                          </p:spTgt>
                                        </p:tgtEl>
                                        <p:attrNameLst>
                                          <p:attrName>style.visibility</p:attrName>
                                        </p:attrNameLst>
                                      </p:cBhvr>
                                      <p:to>
                                        <p:strVal val="visible"/>
                                      </p:to>
                                    </p:set>
                                    <p:anim calcmode="lin" valueType="num">
                                      <p:cBhvr additive="repl">
                                        <p:cTn id="202" dur="1000" fill="hold"/>
                                        <p:tgtEl>
                                          <p:spTgt spid="499">
                                            <p:txEl>
                                              <p:pRg st="0" end="0"/>
                                            </p:txEl>
                                          </p:spTgt>
                                        </p:tgtEl>
                                        <p:attrNameLst>
                                          <p:attrName>ppt_x</p:attrName>
                                        </p:attrNameLst>
                                      </p:cBhvr>
                                      <p:tavLst>
                                        <p:tav tm="0">
                                          <p:val>
                                            <p:strVal val="#ppt_x-.2"/>
                                          </p:val>
                                        </p:tav>
                                        <p:tav tm="100000">
                                          <p:val>
                                            <p:strVal val="#ppt_x"/>
                                          </p:val>
                                        </p:tav>
                                      </p:tavLst>
                                    </p:anim>
                                    <p:anim calcmode="lin" valueType="num">
                                      <p:cBhvr additive="repl">
                                        <p:cTn id="203" dur="1000" fill="hold"/>
                                        <p:tgtEl>
                                          <p:spTgt spid="499">
                                            <p:txEl>
                                              <p:pRg st="0" end="0"/>
                                            </p:txEl>
                                          </p:spTgt>
                                        </p:tgtEl>
                                        <p:attrNameLst>
                                          <p:attrName>ppt_y</p:attrName>
                                        </p:attrNameLst>
                                      </p:cBhvr>
                                      <p:tavLst>
                                        <p:tav tm="0">
                                          <p:val>
                                            <p:strVal val="#ppt_y"/>
                                          </p:val>
                                        </p:tav>
                                        <p:tav tm="100000">
                                          <p:val>
                                            <p:strVal val="#ppt_y"/>
                                          </p:val>
                                        </p:tav>
                                      </p:tavLst>
                                    </p:anim>
                                    <p:animEffect filter="wipe(right)" transition="in">
                                      <p:cBhvr additive="repl">
                                        <p:cTn id="204" dur="1000"/>
                                        <p:tgtEl>
                                          <p:spTgt spid="499">
                                            <p:txEl>
                                              <p:pRg st="0" end="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5" name="PlaceHolder 1"/>
          <p:cNvSpPr>
            <a:spLocks noGrp="1"/>
          </p:cNvSpPr>
          <p:nvPr>
            <p:ph type="title"/>
          </p:nvPr>
        </p:nvSpPr>
        <p:spPr>
          <a:xfrm>
            <a:off x="504000" y="226080"/>
            <a:ext cx="9071280" cy="945720"/>
          </a:xfrm>
          <a:prstGeom prst="rect">
            <a:avLst/>
          </a:prstGeom>
          <a:noFill/>
          <a:ln w="0">
            <a:noFill/>
          </a:ln>
        </p:spPr>
        <p:txBody>
          <a:bodyPr lIns="0" rIns="0" tIns="0" bIns="0" anchor="ctr">
            <a:noAutofit/>
          </a:bodyPr>
          <a:p>
            <a:pPr indent="0" algn="ctr">
              <a:lnSpc>
                <a:spcPct val="100000"/>
              </a:lnSpc>
              <a:buNone/>
              <a:tabLst>
                <a:tab algn="l" pos="0"/>
              </a:tabLst>
            </a:pPr>
            <a:r>
              <a:rPr b="0" lang="en-US" sz="4400" spc="-1" strike="noStrike">
                <a:solidFill>
                  <a:srgbClr val="000000"/>
                </a:solidFill>
                <a:latin typeface="Arial"/>
              </a:rPr>
              <a:t>Use Cases</a:t>
            </a:r>
            <a:endParaRPr b="0" lang="en-US" sz="4400" spc="-1" strike="noStrike">
              <a:solidFill>
                <a:srgbClr val="000000"/>
              </a:solidFill>
              <a:latin typeface="Arial"/>
            </a:endParaRPr>
          </a:p>
        </p:txBody>
      </p:sp>
      <p:sp>
        <p:nvSpPr>
          <p:cNvPr id="506" name=""/>
          <p:cNvSpPr/>
          <p:nvPr/>
        </p:nvSpPr>
        <p:spPr>
          <a:xfrm>
            <a:off x="3048120" y="1125000"/>
            <a:ext cx="4437720" cy="413640"/>
          </a:xfrm>
          <a:prstGeom prst="rect">
            <a:avLst/>
          </a:prstGeom>
          <a:noFill/>
          <a:ln w="0">
            <a:noFill/>
          </a:ln>
        </p:spPr>
        <p:style>
          <a:lnRef idx="0"/>
          <a:fillRef idx="0"/>
          <a:effectRef idx="0"/>
          <a:fontRef idx="minor"/>
        </p:style>
        <p:txBody>
          <a:bodyPr lIns="0" rIns="0" tIns="0" bIns="0" anchor="t">
            <a:normAutofit fontScale="68333"/>
          </a:bodyPr>
          <a:p>
            <a:pPr>
              <a:lnSpc>
                <a:spcPct val="100000"/>
              </a:lnSpc>
            </a:pPr>
            <a:r>
              <a:rPr b="0" lang="en-US" sz="3200" spc="-1" strike="noStrike">
                <a:solidFill>
                  <a:srgbClr val="000000"/>
                </a:solidFill>
                <a:latin typeface="Arial"/>
                <a:ea typeface="DejaVu Sans"/>
              </a:rPr>
              <a:t>Scenario 2 – Textbook Questioning</a:t>
            </a:r>
            <a:endParaRPr b="0" lang="en-US" sz="3200" spc="-1" strike="noStrike">
              <a:solidFill>
                <a:srgbClr val="000000"/>
              </a:solidFill>
              <a:latin typeface="Arial"/>
            </a:endParaRPr>
          </a:p>
        </p:txBody>
      </p:sp>
      <p:sp>
        <p:nvSpPr>
          <p:cNvPr id="507" name=""/>
          <p:cNvSpPr/>
          <p:nvPr/>
        </p:nvSpPr>
        <p:spPr>
          <a:xfrm>
            <a:off x="2564640" y="3040200"/>
            <a:ext cx="1482840" cy="266400"/>
          </a:xfrm>
          <a:prstGeom prst="rect">
            <a:avLst/>
          </a:prstGeom>
          <a:noFill/>
          <a:ln w="0">
            <a:noFill/>
          </a:ln>
        </p:spPr>
        <p:style>
          <a:lnRef idx="0"/>
          <a:fillRef idx="0"/>
          <a:effectRef idx="0"/>
          <a:fontRef idx="minor"/>
        </p:style>
        <p:txBody>
          <a:bodyPr lIns="0" rIns="0" tIns="0" bIns="0" anchor="t">
            <a:normAutofit/>
          </a:bodyPr>
          <a:p>
            <a:pPr>
              <a:lnSpc>
                <a:spcPct val="100000"/>
              </a:lnSpc>
            </a:pPr>
            <a:r>
              <a:rPr b="0" lang="en-US" sz="1490" spc="-1" strike="noStrike">
                <a:solidFill>
                  <a:srgbClr val="424242"/>
                </a:solidFill>
                <a:latin typeface="Arial"/>
                <a:ea typeface="DejaVu Sans"/>
              </a:rPr>
              <a:t>Ask Question</a:t>
            </a:r>
            <a:endParaRPr b="0" lang="en-US" sz="1490" spc="-1" strike="noStrike">
              <a:solidFill>
                <a:srgbClr val="000000"/>
              </a:solidFill>
              <a:latin typeface="Arial"/>
            </a:endParaRPr>
          </a:p>
        </p:txBody>
      </p:sp>
      <p:sp>
        <p:nvSpPr>
          <p:cNvPr id="508" name=""/>
          <p:cNvSpPr/>
          <p:nvPr/>
        </p:nvSpPr>
        <p:spPr>
          <a:xfrm>
            <a:off x="5531040" y="3436200"/>
            <a:ext cx="1977840" cy="272520"/>
          </a:xfrm>
          <a:prstGeom prst="rect">
            <a:avLst/>
          </a:prstGeom>
          <a:noFill/>
          <a:ln w="0">
            <a:noFill/>
          </a:ln>
        </p:spPr>
        <p:style>
          <a:lnRef idx="0"/>
          <a:fillRef idx="0"/>
          <a:effectRef idx="0"/>
          <a:fontRef idx="minor"/>
        </p:style>
        <p:txBody>
          <a:bodyPr lIns="0" rIns="0" tIns="0" bIns="0" anchor="t">
            <a:normAutofit fontScale="43333"/>
          </a:bodyPr>
          <a:p>
            <a:pPr>
              <a:lnSpc>
                <a:spcPct val="100000"/>
              </a:lnSpc>
            </a:pPr>
            <a:r>
              <a:rPr b="0" lang="en-US" sz="3200" spc="-1" strike="noStrike">
                <a:solidFill>
                  <a:srgbClr val="424242"/>
                </a:solidFill>
                <a:latin typeface="Arial"/>
                <a:ea typeface="DejaVu Sans"/>
              </a:rPr>
              <a:t>Local LLM / Server RAG</a:t>
            </a:r>
            <a:endParaRPr b="0" lang="en-US" sz="3200" spc="-1" strike="noStrike">
              <a:solidFill>
                <a:srgbClr val="000000"/>
              </a:solidFill>
              <a:latin typeface="Arial"/>
            </a:endParaRPr>
          </a:p>
        </p:txBody>
      </p:sp>
      <p:pic>
        <p:nvPicPr>
          <p:cNvPr id="509" name="" descr=""/>
          <p:cNvPicPr/>
          <p:nvPr/>
        </p:nvPicPr>
        <p:blipFill>
          <a:blip r:embed="rId1"/>
          <a:stretch/>
        </p:blipFill>
        <p:spPr>
          <a:xfrm rot="12596400">
            <a:off x="4927320" y="3596040"/>
            <a:ext cx="887760" cy="1903680"/>
          </a:xfrm>
          <a:prstGeom prst="rect">
            <a:avLst/>
          </a:prstGeom>
          <a:ln w="0">
            <a:noFill/>
          </a:ln>
        </p:spPr>
      </p:pic>
      <p:pic>
        <p:nvPicPr>
          <p:cNvPr id="510" name="" descr=""/>
          <p:cNvPicPr/>
          <p:nvPr/>
        </p:nvPicPr>
        <p:blipFill>
          <a:blip r:embed="rId2"/>
          <a:stretch/>
        </p:blipFill>
        <p:spPr>
          <a:xfrm rot="19822800">
            <a:off x="3603240" y="3109320"/>
            <a:ext cx="887760" cy="1903680"/>
          </a:xfrm>
          <a:prstGeom prst="rect">
            <a:avLst/>
          </a:prstGeom>
          <a:ln w="0">
            <a:noFill/>
          </a:ln>
        </p:spPr>
      </p:pic>
      <p:pic>
        <p:nvPicPr>
          <p:cNvPr id="511" name="" descr=""/>
          <p:cNvPicPr/>
          <p:nvPr/>
        </p:nvPicPr>
        <p:blipFill>
          <a:blip r:embed="rId3">
            <a:lum contrast="-32000"/>
            <a:alphaModFix amt="85000"/>
          </a:blip>
          <a:stretch/>
        </p:blipFill>
        <p:spPr>
          <a:xfrm>
            <a:off x="6093720" y="1364760"/>
            <a:ext cx="2406960" cy="2406960"/>
          </a:xfrm>
          <a:prstGeom prst="rect">
            <a:avLst/>
          </a:prstGeom>
          <a:ln w="0">
            <a:noFill/>
          </a:ln>
        </p:spPr>
      </p:pic>
      <p:pic>
        <p:nvPicPr>
          <p:cNvPr id="512" name="" descr=""/>
          <p:cNvPicPr/>
          <p:nvPr/>
        </p:nvPicPr>
        <p:blipFill>
          <a:blip r:embed="rId4"/>
          <a:stretch/>
        </p:blipFill>
        <p:spPr>
          <a:xfrm rot="5275200">
            <a:off x="4664520" y="2195280"/>
            <a:ext cx="887760" cy="1903680"/>
          </a:xfrm>
          <a:prstGeom prst="rect">
            <a:avLst/>
          </a:prstGeom>
          <a:ln w="0">
            <a:noFill/>
          </a:ln>
        </p:spPr>
      </p:pic>
      <p:sp>
        <p:nvSpPr>
          <p:cNvPr id="513" name=""/>
          <p:cNvSpPr/>
          <p:nvPr/>
        </p:nvSpPr>
        <p:spPr>
          <a:xfrm>
            <a:off x="3138120" y="5153400"/>
            <a:ext cx="1482840" cy="266400"/>
          </a:xfrm>
          <a:prstGeom prst="rect">
            <a:avLst/>
          </a:prstGeom>
          <a:noFill/>
          <a:ln w="0">
            <a:noFill/>
          </a:ln>
        </p:spPr>
        <p:style>
          <a:lnRef idx="0"/>
          <a:fillRef idx="0"/>
          <a:effectRef idx="0"/>
          <a:fontRef idx="minor"/>
        </p:style>
        <p:txBody>
          <a:bodyPr lIns="0" rIns="0" tIns="0" bIns="0" anchor="t">
            <a:normAutofit fontScale="46666"/>
          </a:bodyPr>
          <a:p>
            <a:pPr>
              <a:lnSpc>
                <a:spcPct val="100000"/>
              </a:lnSpc>
            </a:pPr>
            <a:r>
              <a:rPr b="0" lang="en-US" sz="3200" spc="-1" strike="noStrike">
                <a:solidFill>
                  <a:srgbClr val="424242"/>
                </a:solidFill>
                <a:latin typeface="Arial"/>
                <a:ea typeface="DejaVu Sans"/>
              </a:rPr>
              <a:t>Answer</a:t>
            </a:r>
            <a:r>
              <a:rPr b="0" lang="en-US" sz="3200" spc="-1" strike="noStrike">
                <a:solidFill>
                  <a:srgbClr val="999999"/>
                </a:solidFill>
                <a:latin typeface="Arial"/>
                <a:ea typeface="DejaVu Sans"/>
              </a:rPr>
              <a:t> </a:t>
            </a:r>
            <a:r>
              <a:rPr b="0" lang="en-US" sz="3200" spc="-1" strike="noStrike">
                <a:solidFill>
                  <a:srgbClr val="424242"/>
                </a:solidFill>
                <a:latin typeface="Arial"/>
                <a:ea typeface="DejaVu Sans"/>
              </a:rPr>
              <a:t>received</a:t>
            </a:r>
            <a:endParaRPr b="0" lang="en-US" sz="3200" spc="-1" strike="noStrike">
              <a:solidFill>
                <a:srgbClr val="000000"/>
              </a:solidFill>
              <a:latin typeface="Arial"/>
            </a:endParaRPr>
          </a:p>
        </p:txBody>
      </p:sp>
      <p:sp>
        <p:nvSpPr>
          <p:cNvPr id="514" name=""/>
          <p:cNvSpPr/>
          <p:nvPr/>
        </p:nvSpPr>
        <p:spPr>
          <a:xfrm>
            <a:off x="783000" y="2924640"/>
            <a:ext cx="1802880" cy="1888200"/>
          </a:xfrm>
          <a:custGeom>
            <a:avLst/>
            <a:gdLst>
              <a:gd name="textAreaLeft" fmla="*/ 0 w 1802880"/>
              <a:gd name="textAreaRight" fmla="*/ 1803240 w 1802880"/>
              <a:gd name="textAreaTop" fmla="*/ 0 h 1888200"/>
              <a:gd name="textAreaBottom" fmla="*/ 1888560 h 1888200"/>
            </a:gdLst>
            <a:ahLst/>
            <a:rect l="textAreaLeft" t="textAreaTop" r="textAreaRight" b="textAreaBottom"/>
            <a:pathLst>
              <a:path w="5009" h="5246">
                <a:moveTo>
                  <a:pt x="0" y="622"/>
                </a:moveTo>
                <a:lnTo>
                  <a:pt x="1012" y="0"/>
                </a:lnTo>
                <a:lnTo>
                  <a:pt x="3996" y="0"/>
                </a:lnTo>
                <a:lnTo>
                  <a:pt x="5009" y="623"/>
                </a:lnTo>
                <a:lnTo>
                  <a:pt x="5009" y="3705"/>
                </a:lnTo>
                <a:lnTo>
                  <a:pt x="2504" y="5246"/>
                </a:lnTo>
                <a:lnTo>
                  <a:pt x="0" y="3706"/>
                </a:lnTo>
                <a:lnTo>
                  <a:pt x="0" y="622"/>
                </a:lnTo>
                <a:close/>
              </a:path>
            </a:pathLst>
          </a:custGeom>
          <a:blipFill rotWithShape="0">
            <a:blip r:embed="rId5"/>
            <a:srcRect/>
            <a:stretch/>
          </a:blipFill>
          <a:ln w="0">
            <a:noFill/>
          </a:ln>
        </p:spPr>
        <p:style>
          <a:lnRef idx="0"/>
          <a:fillRef idx="0"/>
          <a:effectRef idx="0"/>
          <a:fontRef idx="minor"/>
        </p:style>
        <p:txBody>
          <a:bodyPr lIns="90000" rIns="90000" tIns="45000" bIns="45000" anchor="t" anchorCtr="1">
            <a:noAutofit/>
          </a:bodyPr>
          <a:p>
            <a:pPr>
              <a:lnSpc>
                <a:spcPct val="100000"/>
              </a:lnSpc>
            </a:pPr>
            <a:endParaRPr b="0" lang="en-US" sz="1800" spc="-1" strike="noStrike">
              <a:solidFill>
                <a:srgbClr val="000000"/>
              </a:solidFill>
              <a:latin typeface="Arial"/>
            </a:endParaRPr>
          </a:p>
        </p:txBody>
      </p:sp>
    </p:spTree>
  </p:cSld>
  <p:transition spd="slow">
    <p:fade thruBlk="true"/>
  </p:transition>
  <p:timing>
    <p:tnLst>
      <p:par>
        <p:cTn id="205" dur="indefinite" restart="never" nodeType="tmRoot">
          <p:childTnLst>
            <p:seq>
              <p:cTn id="206" dur="indefinite" nodeType="mainSeq">
                <p:childTnLst>
                  <p:par>
                    <p:cTn id="207" fill="hold">
                      <p:stCondLst>
                        <p:cond delay="indefinite"/>
                      </p:stCondLst>
                      <p:childTnLst>
                        <p:par>
                          <p:cTn id="208" fill="hold">
                            <p:stCondLst>
                              <p:cond delay="0"/>
                            </p:stCondLst>
                            <p:childTnLst>
                              <p:par>
                                <p:cTn id="209" nodeType="clickEffect" fill="hold" presetClass="entr" presetID="29">
                                  <p:stCondLst>
                                    <p:cond delay="0"/>
                                  </p:stCondLst>
                                  <p:childTnLst>
                                    <p:set>
                                      <p:cBhvr>
                                        <p:cTn id="210" dur="1" fill="hold">
                                          <p:stCondLst>
                                            <p:cond delay="0"/>
                                          </p:stCondLst>
                                        </p:cTn>
                                        <p:tgtEl>
                                          <p:spTgt spid="507"/>
                                        </p:tgtEl>
                                        <p:attrNameLst>
                                          <p:attrName>style.visibility</p:attrName>
                                        </p:attrNameLst>
                                      </p:cBhvr>
                                      <p:to>
                                        <p:strVal val="visible"/>
                                      </p:to>
                                    </p:set>
                                    <p:anim calcmode="lin" valueType="num">
                                      <p:cBhvr additive="repl">
                                        <p:cTn id="211" dur="1000" fill="hold"/>
                                        <p:tgtEl>
                                          <p:spTgt spid="507"/>
                                        </p:tgtEl>
                                        <p:attrNameLst>
                                          <p:attrName>ppt_x</p:attrName>
                                        </p:attrNameLst>
                                      </p:cBhvr>
                                      <p:tavLst>
                                        <p:tav tm="0">
                                          <p:val>
                                            <p:strVal val="#ppt_x-.2"/>
                                          </p:val>
                                        </p:tav>
                                        <p:tav tm="100000">
                                          <p:val>
                                            <p:strVal val="#ppt_x"/>
                                          </p:val>
                                        </p:tav>
                                      </p:tavLst>
                                    </p:anim>
                                    <p:anim calcmode="lin" valueType="num">
                                      <p:cBhvr additive="repl">
                                        <p:cTn id="212" dur="1000" fill="hold"/>
                                        <p:tgtEl>
                                          <p:spTgt spid="507"/>
                                        </p:tgtEl>
                                        <p:attrNameLst>
                                          <p:attrName>ppt_y</p:attrName>
                                        </p:attrNameLst>
                                      </p:cBhvr>
                                      <p:tavLst>
                                        <p:tav tm="0">
                                          <p:val>
                                            <p:strVal val="#ppt_y"/>
                                          </p:val>
                                        </p:tav>
                                        <p:tav tm="100000">
                                          <p:val>
                                            <p:strVal val="#ppt_y"/>
                                          </p:val>
                                        </p:tav>
                                      </p:tavLst>
                                    </p:anim>
                                    <p:animEffect filter="wipe(right)" transition="in">
                                      <p:cBhvr additive="repl">
                                        <p:cTn id="213" dur="1000"/>
                                        <p:tgtEl>
                                          <p:spTgt spid="507"/>
                                        </p:tgtEl>
                                      </p:cBhvr>
                                    </p:animEffect>
                                  </p:childTnLst>
                                </p:cTn>
                              </p:par>
                            </p:childTnLst>
                          </p:cTn>
                        </p:par>
                      </p:childTnLst>
                    </p:cTn>
                  </p:par>
                  <p:par>
                    <p:cTn id="214" fill="hold">
                      <p:stCondLst>
                        <p:cond delay="indefinite"/>
                      </p:stCondLst>
                      <p:childTnLst>
                        <p:par>
                          <p:cTn id="215" fill="hold">
                            <p:stCondLst>
                              <p:cond delay="0"/>
                            </p:stCondLst>
                            <p:childTnLst>
                              <p:par>
                                <p:cTn id="216" nodeType="clickEffect" fill="hold" presetClass="entr" presetID="29">
                                  <p:stCondLst>
                                    <p:cond delay="0"/>
                                  </p:stCondLst>
                                  <p:childTnLst>
                                    <p:set>
                                      <p:cBhvr>
                                        <p:cTn id="217" dur="1" fill="hold">
                                          <p:stCondLst>
                                            <p:cond delay="0"/>
                                          </p:stCondLst>
                                        </p:cTn>
                                        <p:tgtEl>
                                          <p:spTgt spid="508"/>
                                        </p:tgtEl>
                                        <p:attrNameLst>
                                          <p:attrName>style.visibility</p:attrName>
                                        </p:attrNameLst>
                                      </p:cBhvr>
                                      <p:to>
                                        <p:strVal val="visible"/>
                                      </p:to>
                                    </p:set>
                                    <p:anim calcmode="lin" valueType="num">
                                      <p:cBhvr additive="repl">
                                        <p:cTn id="218" dur="1000" fill="hold"/>
                                        <p:tgtEl>
                                          <p:spTgt spid="508"/>
                                        </p:tgtEl>
                                        <p:attrNameLst>
                                          <p:attrName>ppt_x</p:attrName>
                                        </p:attrNameLst>
                                      </p:cBhvr>
                                      <p:tavLst>
                                        <p:tav tm="0">
                                          <p:val>
                                            <p:strVal val="#ppt_x-.2"/>
                                          </p:val>
                                        </p:tav>
                                        <p:tav tm="100000">
                                          <p:val>
                                            <p:strVal val="#ppt_x"/>
                                          </p:val>
                                        </p:tav>
                                      </p:tavLst>
                                    </p:anim>
                                    <p:anim calcmode="lin" valueType="num">
                                      <p:cBhvr additive="repl">
                                        <p:cTn id="219" dur="1000" fill="hold"/>
                                        <p:tgtEl>
                                          <p:spTgt spid="508"/>
                                        </p:tgtEl>
                                        <p:attrNameLst>
                                          <p:attrName>ppt_y</p:attrName>
                                        </p:attrNameLst>
                                      </p:cBhvr>
                                      <p:tavLst>
                                        <p:tav tm="0">
                                          <p:val>
                                            <p:strVal val="#ppt_y"/>
                                          </p:val>
                                        </p:tav>
                                        <p:tav tm="100000">
                                          <p:val>
                                            <p:strVal val="#ppt_y"/>
                                          </p:val>
                                        </p:tav>
                                      </p:tavLst>
                                    </p:anim>
                                    <p:animEffect filter="wipe(right)" transition="in">
                                      <p:cBhvr additive="repl">
                                        <p:cTn id="220" dur="1000"/>
                                        <p:tgtEl>
                                          <p:spTgt spid="508"/>
                                        </p:tgtEl>
                                      </p:cBhvr>
                                    </p:animEffect>
                                  </p:childTnLst>
                                </p:cTn>
                              </p:par>
                              <p:par>
                                <p:cTn id="221" nodeType="withEffect" fill="hold" presetClass="entr" presetID="29">
                                  <p:stCondLst>
                                    <p:cond delay="0"/>
                                  </p:stCondLst>
                                  <p:childTnLst>
                                    <p:set>
                                      <p:cBhvr>
                                        <p:cTn id="222" dur="1" fill="hold">
                                          <p:stCondLst>
                                            <p:cond delay="0"/>
                                          </p:stCondLst>
                                        </p:cTn>
                                        <p:tgtEl>
                                          <p:spTgt spid="511"/>
                                        </p:tgtEl>
                                        <p:attrNameLst>
                                          <p:attrName>style.visibility</p:attrName>
                                        </p:attrNameLst>
                                      </p:cBhvr>
                                      <p:to>
                                        <p:strVal val="visible"/>
                                      </p:to>
                                    </p:set>
                                    <p:anim calcmode="lin" valueType="num">
                                      <p:cBhvr additive="repl">
                                        <p:cTn id="223" dur="1000" fill="hold"/>
                                        <p:tgtEl>
                                          <p:spTgt spid="511"/>
                                        </p:tgtEl>
                                        <p:attrNameLst>
                                          <p:attrName>ppt_x</p:attrName>
                                        </p:attrNameLst>
                                      </p:cBhvr>
                                      <p:tavLst>
                                        <p:tav tm="0">
                                          <p:val>
                                            <p:strVal val="#ppt_x-.2"/>
                                          </p:val>
                                        </p:tav>
                                        <p:tav tm="100000">
                                          <p:val>
                                            <p:strVal val="#ppt_x"/>
                                          </p:val>
                                        </p:tav>
                                      </p:tavLst>
                                    </p:anim>
                                    <p:anim calcmode="lin" valueType="num">
                                      <p:cBhvr additive="repl">
                                        <p:cTn id="224" dur="1000" fill="hold"/>
                                        <p:tgtEl>
                                          <p:spTgt spid="511"/>
                                        </p:tgtEl>
                                        <p:attrNameLst>
                                          <p:attrName>ppt_y</p:attrName>
                                        </p:attrNameLst>
                                      </p:cBhvr>
                                      <p:tavLst>
                                        <p:tav tm="0">
                                          <p:val>
                                            <p:strVal val="#ppt_y"/>
                                          </p:val>
                                        </p:tav>
                                        <p:tav tm="100000">
                                          <p:val>
                                            <p:strVal val="#ppt_y"/>
                                          </p:val>
                                        </p:tav>
                                      </p:tavLst>
                                    </p:anim>
                                    <p:animEffect filter="wipe(right)" transition="in">
                                      <p:cBhvr additive="repl">
                                        <p:cTn id="225" dur="1000"/>
                                        <p:tgtEl>
                                          <p:spTgt spid="511"/>
                                        </p:tgtEl>
                                      </p:cBhvr>
                                    </p:animEffect>
                                  </p:childTnLst>
                                </p:cTn>
                              </p:par>
                            </p:childTnLst>
                          </p:cTn>
                        </p:par>
                      </p:childTnLst>
                    </p:cTn>
                  </p:par>
                  <p:par>
                    <p:cTn id="226" fill="hold">
                      <p:stCondLst>
                        <p:cond delay="indefinite"/>
                      </p:stCondLst>
                      <p:childTnLst>
                        <p:par>
                          <p:cTn id="227" fill="hold">
                            <p:stCondLst>
                              <p:cond delay="0"/>
                            </p:stCondLst>
                            <p:childTnLst>
                              <p:par>
                                <p:cTn id="228" nodeType="clickEffect" fill="hold" presetClass="entr" presetID="29">
                                  <p:stCondLst>
                                    <p:cond delay="0"/>
                                  </p:stCondLst>
                                  <p:childTnLst>
                                    <p:set>
                                      <p:cBhvr>
                                        <p:cTn id="229" dur="1" fill="hold">
                                          <p:stCondLst>
                                            <p:cond delay="0"/>
                                          </p:stCondLst>
                                        </p:cTn>
                                        <p:tgtEl>
                                          <p:spTgt spid="513">
                                            <p:txEl>
                                              <p:pRg st="0" end="0"/>
                                            </p:txEl>
                                          </p:spTgt>
                                        </p:tgtEl>
                                        <p:attrNameLst>
                                          <p:attrName>style.visibility</p:attrName>
                                        </p:attrNameLst>
                                      </p:cBhvr>
                                      <p:to>
                                        <p:strVal val="visible"/>
                                      </p:to>
                                    </p:set>
                                    <p:anim calcmode="lin" valueType="num">
                                      <p:cBhvr additive="repl">
                                        <p:cTn id="230" dur="1000" fill="hold"/>
                                        <p:tgtEl>
                                          <p:spTgt spid="513">
                                            <p:txEl>
                                              <p:pRg st="0" end="0"/>
                                            </p:txEl>
                                          </p:spTgt>
                                        </p:tgtEl>
                                        <p:attrNameLst>
                                          <p:attrName>ppt_x</p:attrName>
                                        </p:attrNameLst>
                                      </p:cBhvr>
                                      <p:tavLst>
                                        <p:tav tm="0">
                                          <p:val>
                                            <p:strVal val="#ppt_x-.2"/>
                                          </p:val>
                                        </p:tav>
                                        <p:tav tm="100000">
                                          <p:val>
                                            <p:strVal val="#ppt_x"/>
                                          </p:val>
                                        </p:tav>
                                      </p:tavLst>
                                    </p:anim>
                                    <p:anim calcmode="lin" valueType="num">
                                      <p:cBhvr additive="repl">
                                        <p:cTn id="231" dur="1000" fill="hold"/>
                                        <p:tgtEl>
                                          <p:spTgt spid="513">
                                            <p:txEl>
                                              <p:pRg st="0" end="0"/>
                                            </p:txEl>
                                          </p:spTgt>
                                        </p:tgtEl>
                                        <p:attrNameLst>
                                          <p:attrName>ppt_y</p:attrName>
                                        </p:attrNameLst>
                                      </p:cBhvr>
                                      <p:tavLst>
                                        <p:tav tm="0">
                                          <p:val>
                                            <p:strVal val="#ppt_y"/>
                                          </p:val>
                                        </p:tav>
                                        <p:tav tm="100000">
                                          <p:val>
                                            <p:strVal val="#ppt_y"/>
                                          </p:val>
                                        </p:tav>
                                      </p:tavLst>
                                    </p:anim>
                                    <p:animEffect filter="wipe(right)" transition="in">
                                      <p:cBhvr additive="repl">
                                        <p:cTn id="232" dur="1000"/>
                                        <p:tgtEl>
                                          <p:spTgt spid="513">
                                            <p:txEl>
                                              <p:pRg st="0" end="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755</TotalTime>
  <Application>LibreOffice/7.6.0.3$Windows_X86_64 LibreOffice_project/69edd8b8ebc41d00b4de3915dc82f8f0fc3b6265</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2024-10-19T08:58:23Z</dcterms:created>
  <dc:creator/>
  <dc:description/>
  <dc:language>en-US</dc:language>
  <cp:lastModifiedBy/>
  <dcterms:modified xsi:type="dcterms:W3CDTF">2024-10-21T06:37:57Z</dcterms:modified>
  <cp:revision>62</cp:revision>
  <dc:subject/>
  <dc:title>Grey Elegant</dc:title>
</cp:coreProperties>
</file>

<file path=docProps/custom.xml><?xml version="1.0" encoding="utf-8"?>
<Properties xmlns="http://schemas.openxmlformats.org/officeDocument/2006/custom-properties" xmlns:vt="http://schemas.openxmlformats.org/officeDocument/2006/docPropsVTypes"/>
</file>